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</p:sldIdLst>
  <p:sldSz cx="12192000" cy="6858000"/>
  <p:notesSz cx="6858000" cy="9144000"/>
  <p:embeddedFontLst>
    <p:embeddedFont>
      <p:font typeface="Outfit" pitchFamily="2" charset="0"/>
      <p:regular r:id="rId24"/>
      <p:bold r:id="rId25"/>
    </p:embeddedFont>
    <p:embeddedFont>
      <p:font typeface="Outfit SemiBold" pitchFamily="2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0" autoAdjust="0"/>
    <p:restoredTop sz="94628"/>
  </p:normalViewPr>
  <p:slideViewPr>
    <p:cSldViewPr snapToGrid="0">
      <p:cViewPr varScale="1">
        <p:scale>
          <a:sx n="97" d="100"/>
          <a:sy n="97" d="100"/>
        </p:scale>
        <p:origin x="2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775CA-805E-4B6C-B612-1C2A378F11D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B8DA2-E2E6-4FA6-BFAD-6BF52F31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6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9836-B9EF-72DD-7A26-9AC13C91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0F0B8-20E4-72D2-FD96-FB20C9D980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 text on a black background&#10;&#10;AI-generated content may be incorrect.">
            <a:extLst>
              <a:ext uri="{FF2B5EF4-FFF2-40B4-BE49-F238E27FC236}">
                <a16:creationId xmlns:a16="http://schemas.microsoft.com/office/drawing/2014/main" id="{DEB88875-F471-BF22-0C1E-ACD780D1A0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17" y="381000"/>
            <a:ext cx="2285035" cy="473101"/>
          </a:xfrm>
          <a:prstGeom prst="rect">
            <a:avLst/>
          </a:prstGeom>
        </p:spPr>
      </p:pic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4872C8D8-B477-125C-E2FE-C50A580B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4528"/>
            <a:ext cx="8925046" cy="74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3EB5F-8CFC-0CEC-D3B2-521FC8163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71855" y="6147619"/>
            <a:ext cx="5092637" cy="473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06CF2E-C1EC-DC89-13D0-31AD1C5668AC}"/>
              </a:ext>
            </a:extLst>
          </p:cNvPr>
          <p:cNvCxnSpPr>
            <a:cxnSpLocks/>
          </p:cNvCxnSpPr>
          <p:nvPr userDrawn="1"/>
        </p:nvCxnSpPr>
        <p:spPr>
          <a:xfrm>
            <a:off x="0" y="990572"/>
            <a:ext cx="1219200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F26B43"/>
          </p15:clr>
        </p15:guide>
        <p15:guide id="2" pos="240" userDrawn="1">
          <p15:clr>
            <a:srgbClr val="F26B43"/>
          </p15:clr>
        </p15:guide>
        <p15:guide id="3" pos="7440" userDrawn="1">
          <p15:clr>
            <a:srgbClr val="F26B43"/>
          </p15:clr>
        </p15:guide>
        <p15:guide id="4" orient="horz" pos="4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etiumtx.com/" TargetMode="External"/><Relationship Id="rId2" Type="http://schemas.openxmlformats.org/officeDocument/2006/relationships/hyperlink" Target="https://www.tc43tx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hyperlink" Target="mailto:cheng@technetiumtx.com" TargetMode="External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2.jfif"/><Relationship Id="rId10" Type="http://schemas.openxmlformats.org/officeDocument/2006/relationships/image" Target="../media/image57.png"/><Relationship Id="rId4" Type="http://schemas.openxmlformats.org/officeDocument/2006/relationships/hyperlink" Target="https://www.technetiumtx.com/" TargetMode="External"/><Relationship Id="rId9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09FE9-997B-EBAA-F219-99ADEE32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EF4A8705-5714-4673-321F-12BEF33A2614}"/>
              </a:ext>
            </a:extLst>
          </p:cNvPr>
          <p:cNvSpPr/>
          <p:nvPr/>
        </p:nvSpPr>
        <p:spPr>
          <a:xfrm>
            <a:off x="381000" y="6272998"/>
            <a:ext cx="11430000" cy="585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dist="38100" dir="16200000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7F782A-4370-9568-109B-4DE734E25E9B}"/>
              </a:ext>
            </a:extLst>
          </p:cNvPr>
          <p:cNvSpPr/>
          <p:nvPr/>
        </p:nvSpPr>
        <p:spPr>
          <a:xfrm>
            <a:off x="847735" y="3492004"/>
            <a:ext cx="7924112" cy="572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r>
              <a:rPr lang="en-US" sz="2000" dirty="0"/>
              <a:t>Re-inventing the Process How Drugs Are Invented</a:t>
            </a:r>
          </a:p>
        </p:txBody>
      </p:sp>
      <p:sp>
        <p:nvSpPr>
          <p:cNvPr id="5" name="Rectangle: Rounded Corners 15">
            <a:extLst>
              <a:ext uri="{FF2B5EF4-FFF2-40B4-BE49-F238E27FC236}">
                <a16:creationId xmlns:a16="http://schemas.microsoft.com/office/drawing/2014/main" id="{3EAF0FA0-D7CF-B840-020F-FE588057C909}"/>
              </a:ext>
            </a:extLst>
          </p:cNvPr>
          <p:cNvSpPr/>
          <p:nvPr/>
        </p:nvSpPr>
        <p:spPr>
          <a:xfrm>
            <a:off x="847735" y="2771169"/>
            <a:ext cx="3021715" cy="572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r>
              <a:rPr lang="en-US" sz="2000" dirty="0"/>
              <a:t>The Founders</a:t>
            </a:r>
          </a:p>
        </p:txBody>
      </p: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E1B74319-D944-4D20-CCC4-7E6B85C25AD5}"/>
              </a:ext>
            </a:extLst>
          </p:cNvPr>
          <p:cNvSpPr/>
          <p:nvPr/>
        </p:nvSpPr>
        <p:spPr>
          <a:xfrm>
            <a:off x="847735" y="4212839"/>
            <a:ext cx="9488177" cy="572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r>
              <a:rPr lang="en-US" sz="2000" dirty="0"/>
              <a:t>Our Platform: AI Drug Design, DRUG-seq and Lab Automation</a:t>
            </a:r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D0107F3C-C1C7-A57A-7EAC-9521291B52A8}"/>
              </a:ext>
            </a:extLst>
          </p:cNvPr>
          <p:cNvSpPr/>
          <p:nvPr/>
        </p:nvSpPr>
        <p:spPr>
          <a:xfrm>
            <a:off x="838881" y="4933673"/>
            <a:ext cx="10514239" cy="572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r>
              <a:rPr lang="en-US" sz="2000" dirty="0"/>
              <a:t>Our Pipelines, Clinical Differentiation Strategy and Business Strategy</a:t>
            </a:r>
          </a:p>
        </p:txBody>
      </p:sp>
      <p:pic>
        <p:nvPicPr>
          <p:cNvPr id="8" name="Picture 7" descr="Green text on a black background&#10;&#10;AI-generated content may be incorrect.">
            <a:extLst>
              <a:ext uri="{FF2B5EF4-FFF2-40B4-BE49-F238E27FC236}">
                <a16:creationId xmlns:a16="http://schemas.microsoft.com/office/drawing/2014/main" id="{45BFE447-5D2D-A449-19EF-0747099F8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2" y="883341"/>
            <a:ext cx="6248969" cy="12938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0EAB7E-D87E-F273-E60F-06A880610EEF}"/>
              </a:ext>
            </a:extLst>
          </p:cNvPr>
          <p:cNvSpPr txBox="1"/>
          <p:nvPr/>
        </p:nvSpPr>
        <p:spPr>
          <a:xfrm>
            <a:off x="707281" y="6426999"/>
            <a:ext cx="3257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Technetium THERAPEUTICS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3A06E-4D03-EEAF-A5CC-303278462AD7}"/>
              </a:ext>
            </a:extLst>
          </p:cNvPr>
          <p:cNvSpPr txBox="1"/>
          <p:nvPr/>
        </p:nvSpPr>
        <p:spPr>
          <a:xfrm>
            <a:off x="8295542" y="6380832"/>
            <a:ext cx="3257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March 2025</a:t>
            </a:r>
          </a:p>
        </p:txBody>
      </p:sp>
    </p:spTree>
    <p:extLst>
      <p:ext uri="{BB962C8B-B14F-4D97-AF65-F5344CB8AC3E}">
        <p14:creationId xmlns:p14="http://schemas.microsoft.com/office/powerpoint/2010/main" val="64516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E0B2-0124-53AC-4629-A607A3E4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Validation by DRUG-seq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D5BA40-D0DE-22EB-CE3F-05E3CAAE89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0F8CEA-1C99-9759-22F8-CBA8109512AB}"/>
              </a:ext>
            </a:extLst>
          </p:cNvPr>
          <p:cNvGrpSpPr/>
          <p:nvPr/>
        </p:nvGrpSpPr>
        <p:grpSpPr>
          <a:xfrm>
            <a:off x="4434894" y="1307464"/>
            <a:ext cx="3322213" cy="3164030"/>
            <a:chOff x="4434894" y="1516284"/>
            <a:chExt cx="3322213" cy="316403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CD5851B-90A1-E3DD-695B-EF3A47797DC8}"/>
                </a:ext>
              </a:extLst>
            </p:cNvPr>
            <p:cNvSpPr/>
            <p:nvPr/>
          </p:nvSpPr>
          <p:spPr>
            <a:xfrm>
              <a:off x="4434894" y="2177697"/>
              <a:ext cx="1177660" cy="2373381"/>
            </a:xfrm>
            <a:custGeom>
              <a:avLst/>
              <a:gdLst>
                <a:gd name="connsiteX0" fmla="*/ 2380671 w 2551787"/>
                <a:gd name="connsiteY0" fmla="*/ 3229008 h 5142708"/>
                <a:gd name="connsiteX1" fmla="*/ 1132123 w 2551787"/>
                <a:gd name="connsiteY1" fmla="*/ 2599073 h 5142708"/>
                <a:gd name="connsiteX2" fmla="*/ 1131035 w 2551787"/>
                <a:gd name="connsiteY2" fmla="*/ 2525311 h 5142708"/>
                <a:gd name="connsiteX3" fmla="*/ 1132384 w 2551787"/>
                <a:gd name="connsiteY3" fmla="*/ 2445889 h 5142708"/>
                <a:gd name="connsiteX4" fmla="*/ 2297809 w 2551787"/>
                <a:gd name="connsiteY4" fmla="*/ 429245 h 5142708"/>
                <a:gd name="connsiteX5" fmla="*/ 2180287 w 2551787"/>
                <a:gd name="connsiteY5" fmla="*/ 0 h 5142708"/>
                <a:gd name="connsiteX6" fmla="*/ 701789 w 2551787"/>
                <a:gd name="connsiteY6" fmla="*/ 2525311 h 5142708"/>
                <a:gd name="connsiteX7" fmla="*/ 702312 w 2551787"/>
                <a:gd name="connsiteY7" fmla="*/ 2559101 h 5142708"/>
                <a:gd name="connsiteX8" fmla="*/ 708756 w 2551787"/>
                <a:gd name="connsiteY8" fmla="*/ 2724085 h 5142708"/>
                <a:gd name="connsiteX9" fmla="*/ 637912 w 2551787"/>
                <a:gd name="connsiteY9" fmla="*/ 2761924 h 5142708"/>
                <a:gd name="connsiteX10" fmla="*/ 171132 w 2551787"/>
                <a:gd name="connsiteY10" fmla="*/ 4504640 h 5142708"/>
                <a:gd name="connsiteX11" fmla="*/ 1913892 w 2551787"/>
                <a:gd name="connsiteY11" fmla="*/ 4971462 h 5142708"/>
                <a:gd name="connsiteX12" fmla="*/ 1982820 w 2551787"/>
                <a:gd name="connsiteY12" fmla="*/ 4928790 h 5142708"/>
                <a:gd name="connsiteX13" fmla="*/ 2302599 w 2551787"/>
                <a:gd name="connsiteY13" fmla="*/ 4624295 h 5142708"/>
                <a:gd name="connsiteX14" fmla="*/ 2380671 w 2551787"/>
                <a:gd name="connsiteY14" fmla="*/ 3229008 h 5142708"/>
                <a:gd name="connsiteX15" fmla="*/ 1275902 w 2551787"/>
                <a:gd name="connsiteY15" fmla="*/ 5012218 h 5142708"/>
                <a:gd name="connsiteX16" fmla="*/ 130637 w 2551787"/>
                <a:gd name="connsiteY16" fmla="*/ 3866954 h 5142708"/>
                <a:gd name="connsiteX17" fmla="*/ 1275902 w 2551787"/>
                <a:gd name="connsiteY17" fmla="*/ 2721385 h 5142708"/>
                <a:gd name="connsiteX18" fmla="*/ 2421166 w 2551787"/>
                <a:gd name="connsiteY18" fmla="*/ 3866954 h 5142708"/>
                <a:gd name="connsiteX19" fmla="*/ 1275902 w 2551787"/>
                <a:gd name="connsiteY19" fmla="*/ 5012218 h 514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1787" h="5142708">
                  <a:moveTo>
                    <a:pt x="2380671" y="3229008"/>
                  </a:moveTo>
                  <a:cubicBezTo>
                    <a:pt x="2118848" y="2775596"/>
                    <a:pt x="1621197" y="2543513"/>
                    <a:pt x="1132123" y="2599073"/>
                  </a:cubicBezTo>
                  <a:cubicBezTo>
                    <a:pt x="1131339" y="2574646"/>
                    <a:pt x="1131035" y="2549957"/>
                    <a:pt x="1131035" y="2525311"/>
                  </a:cubicBezTo>
                  <a:cubicBezTo>
                    <a:pt x="1131035" y="2498750"/>
                    <a:pt x="1131557" y="2472189"/>
                    <a:pt x="1132384" y="2445889"/>
                  </a:cubicBezTo>
                  <a:cubicBezTo>
                    <a:pt x="1159207" y="1595193"/>
                    <a:pt x="1618758" y="851785"/>
                    <a:pt x="2297809" y="429245"/>
                  </a:cubicBezTo>
                  <a:cubicBezTo>
                    <a:pt x="2237197" y="295917"/>
                    <a:pt x="2196659" y="151573"/>
                    <a:pt x="2180287" y="0"/>
                  </a:cubicBezTo>
                  <a:cubicBezTo>
                    <a:pt x="1298457" y="497085"/>
                    <a:pt x="701789" y="1442793"/>
                    <a:pt x="701789" y="2525311"/>
                  </a:cubicBezTo>
                  <a:cubicBezTo>
                    <a:pt x="701789" y="2536589"/>
                    <a:pt x="701789" y="2547867"/>
                    <a:pt x="702312" y="2559101"/>
                  </a:cubicBezTo>
                  <a:cubicBezTo>
                    <a:pt x="702573" y="2614618"/>
                    <a:pt x="704706" y="2669351"/>
                    <a:pt x="708756" y="2724085"/>
                  </a:cubicBezTo>
                  <a:cubicBezTo>
                    <a:pt x="684894" y="2735885"/>
                    <a:pt x="661251" y="2748512"/>
                    <a:pt x="637912" y="2761924"/>
                  </a:cubicBezTo>
                  <a:cubicBezTo>
                    <a:pt x="27876" y="3114185"/>
                    <a:pt x="-181129" y="3894299"/>
                    <a:pt x="171132" y="4504640"/>
                  </a:cubicBezTo>
                  <a:cubicBezTo>
                    <a:pt x="523394" y="5114718"/>
                    <a:pt x="1303551" y="5323985"/>
                    <a:pt x="1913892" y="4971462"/>
                  </a:cubicBezTo>
                  <a:cubicBezTo>
                    <a:pt x="1937492" y="4957790"/>
                    <a:pt x="1960570" y="4943551"/>
                    <a:pt x="1982820" y="4928790"/>
                  </a:cubicBezTo>
                  <a:cubicBezTo>
                    <a:pt x="2109443" y="4844535"/>
                    <a:pt x="2216776" y="4740990"/>
                    <a:pt x="2302599" y="4624295"/>
                  </a:cubicBezTo>
                  <a:cubicBezTo>
                    <a:pt x="2594249" y="4228578"/>
                    <a:pt x="2642277" y="3681853"/>
                    <a:pt x="2380671" y="3229008"/>
                  </a:cubicBezTo>
                  <a:close/>
                  <a:moveTo>
                    <a:pt x="1275902" y="5012218"/>
                  </a:moveTo>
                  <a:cubicBezTo>
                    <a:pt x="643311" y="5012218"/>
                    <a:pt x="130637" y="4499283"/>
                    <a:pt x="130637" y="3866954"/>
                  </a:cubicBezTo>
                  <a:cubicBezTo>
                    <a:pt x="130637" y="3234363"/>
                    <a:pt x="643311" y="2721385"/>
                    <a:pt x="1275902" y="2721385"/>
                  </a:cubicBezTo>
                  <a:cubicBezTo>
                    <a:pt x="1908492" y="2721385"/>
                    <a:pt x="2421166" y="3234320"/>
                    <a:pt x="2421166" y="3866954"/>
                  </a:cubicBezTo>
                  <a:cubicBezTo>
                    <a:pt x="2421209" y="4499283"/>
                    <a:pt x="1908492" y="5012218"/>
                    <a:pt x="1275902" y="5012218"/>
                  </a:cubicBezTo>
                  <a:close/>
                </a:path>
              </a:pathLst>
            </a:custGeom>
            <a:solidFill>
              <a:schemeClr val="accent1"/>
            </a:solidFill>
            <a:ln w="4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BF0394-3B94-89EF-1A3E-42AABAA16BD9}"/>
                </a:ext>
              </a:extLst>
            </p:cNvPr>
            <p:cNvSpPr/>
            <p:nvPr/>
          </p:nvSpPr>
          <p:spPr>
            <a:xfrm>
              <a:off x="5414238" y="3373442"/>
              <a:ext cx="2342869" cy="1306872"/>
            </a:xfrm>
            <a:custGeom>
              <a:avLst/>
              <a:gdLst>
                <a:gd name="connsiteX0" fmla="*/ 4438411 w 5076596"/>
                <a:gd name="connsiteY0" fmla="*/ 170950 h 2831766"/>
                <a:gd name="connsiteX1" fmla="*/ 4367566 w 5076596"/>
                <a:gd name="connsiteY1" fmla="*/ 133111 h 2831766"/>
                <a:gd name="connsiteX2" fmla="*/ 3944243 w 5076596"/>
                <a:gd name="connsiteY2" fmla="*/ 8099 h 2831766"/>
                <a:gd name="connsiteX3" fmla="*/ 2695651 w 5076596"/>
                <a:gd name="connsiteY3" fmla="*/ 638034 h 2831766"/>
                <a:gd name="connsiteX4" fmla="*/ 2773985 w 5076596"/>
                <a:gd name="connsiteY4" fmla="*/ 2033365 h 2831766"/>
                <a:gd name="connsiteX5" fmla="*/ 2642006 w 5076596"/>
                <a:gd name="connsiteY5" fmla="*/ 2109826 h 2831766"/>
                <a:gd name="connsiteX6" fmla="*/ 1477148 w 5076596"/>
                <a:gd name="connsiteY6" fmla="*/ 2402521 h 2831766"/>
                <a:gd name="connsiteX7" fmla="*/ 312289 w 5076596"/>
                <a:gd name="connsiteY7" fmla="*/ 2109826 h 2831766"/>
                <a:gd name="connsiteX8" fmla="*/ 0 w 5076596"/>
                <a:gd name="connsiteY8" fmla="*/ 2425860 h 2831766"/>
                <a:gd name="connsiteX9" fmla="*/ 1477148 w 5076596"/>
                <a:gd name="connsiteY9" fmla="*/ 2831767 h 2831766"/>
                <a:gd name="connsiteX10" fmla="*/ 2954557 w 5076596"/>
                <a:gd name="connsiteY10" fmla="*/ 2425860 h 2831766"/>
                <a:gd name="connsiteX11" fmla="*/ 3093807 w 5076596"/>
                <a:gd name="connsiteY11" fmla="*/ 2337599 h 2831766"/>
                <a:gd name="connsiteX12" fmla="*/ 3162735 w 5076596"/>
                <a:gd name="connsiteY12" fmla="*/ 2380532 h 2831766"/>
                <a:gd name="connsiteX13" fmla="*/ 4905495 w 5076596"/>
                <a:gd name="connsiteY13" fmla="*/ 1913709 h 2831766"/>
                <a:gd name="connsiteX14" fmla="*/ 4438411 w 5076596"/>
                <a:gd name="connsiteY14" fmla="*/ 170950 h 2831766"/>
                <a:gd name="connsiteX15" fmla="*/ 3800594 w 5076596"/>
                <a:gd name="connsiteY15" fmla="*/ 2421201 h 2831766"/>
                <a:gd name="connsiteX16" fmla="*/ 2655244 w 5076596"/>
                <a:gd name="connsiteY16" fmla="*/ 1275850 h 2831766"/>
                <a:gd name="connsiteX17" fmla="*/ 3800594 w 5076596"/>
                <a:gd name="connsiteY17" fmla="*/ 130499 h 2831766"/>
                <a:gd name="connsiteX18" fmla="*/ 4945946 w 5076596"/>
                <a:gd name="connsiteY18" fmla="*/ 1275850 h 2831766"/>
                <a:gd name="connsiteX19" fmla="*/ 3800594 w 5076596"/>
                <a:gd name="connsiteY19" fmla="*/ 2421201 h 283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6596" h="2831766">
                  <a:moveTo>
                    <a:pt x="4438411" y="170950"/>
                  </a:moveTo>
                  <a:cubicBezTo>
                    <a:pt x="4415072" y="157538"/>
                    <a:pt x="4391471" y="144911"/>
                    <a:pt x="4367566" y="133111"/>
                  </a:cubicBezTo>
                  <a:cubicBezTo>
                    <a:pt x="4231539" y="65228"/>
                    <a:pt x="4088282" y="24210"/>
                    <a:pt x="3944243" y="8099"/>
                  </a:cubicBezTo>
                  <a:cubicBezTo>
                    <a:pt x="3455431" y="-47418"/>
                    <a:pt x="2957518" y="184622"/>
                    <a:pt x="2695651" y="638034"/>
                  </a:cubicBezTo>
                  <a:cubicBezTo>
                    <a:pt x="2434089" y="1090880"/>
                    <a:pt x="2482117" y="1637648"/>
                    <a:pt x="2773985" y="2033365"/>
                  </a:cubicBezTo>
                  <a:cubicBezTo>
                    <a:pt x="2730790" y="2060449"/>
                    <a:pt x="2686812" y="2085660"/>
                    <a:pt x="2642006" y="2109826"/>
                  </a:cubicBezTo>
                  <a:cubicBezTo>
                    <a:pt x="2294839" y="2296538"/>
                    <a:pt x="1898338" y="2402521"/>
                    <a:pt x="1477148" y="2402521"/>
                  </a:cubicBezTo>
                  <a:cubicBezTo>
                    <a:pt x="1055958" y="2402521"/>
                    <a:pt x="659413" y="2296538"/>
                    <a:pt x="312289" y="2109826"/>
                  </a:cubicBezTo>
                  <a:cubicBezTo>
                    <a:pt x="227250" y="2228959"/>
                    <a:pt x="122617" y="2335988"/>
                    <a:pt x="0" y="2425860"/>
                  </a:cubicBezTo>
                  <a:cubicBezTo>
                    <a:pt x="432729" y="2683678"/>
                    <a:pt x="938174" y="2831767"/>
                    <a:pt x="1477148" y="2831767"/>
                  </a:cubicBezTo>
                  <a:cubicBezTo>
                    <a:pt x="2016383" y="2831767"/>
                    <a:pt x="2521828" y="2683678"/>
                    <a:pt x="2954557" y="2425860"/>
                  </a:cubicBezTo>
                  <a:cubicBezTo>
                    <a:pt x="3001757" y="2397949"/>
                    <a:pt x="3048174" y="2368427"/>
                    <a:pt x="3093807" y="2337599"/>
                  </a:cubicBezTo>
                  <a:cubicBezTo>
                    <a:pt x="3116057" y="2352621"/>
                    <a:pt x="3139135" y="2366860"/>
                    <a:pt x="3162735" y="2380532"/>
                  </a:cubicBezTo>
                  <a:cubicBezTo>
                    <a:pt x="3772815" y="2733055"/>
                    <a:pt x="4553233" y="2523788"/>
                    <a:pt x="4905495" y="1913709"/>
                  </a:cubicBezTo>
                  <a:cubicBezTo>
                    <a:pt x="5257713" y="1303325"/>
                    <a:pt x="5048751" y="523211"/>
                    <a:pt x="4438411" y="170950"/>
                  </a:cubicBezTo>
                  <a:close/>
                  <a:moveTo>
                    <a:pt x="3800594" y="2421201"/>
                  </a:moveTo>
                  <a:cubicBezTo>
                    <a:pt x="3168048" y="2421201"/>
                    <a:pt x="2655244" y="1908397"/>
                    <a:pt x="2655244" y="1275850"/>
                  </a:cubicBezTo>
                  <a:cubicBezTo>
                    <a:pt x="2655244" y="643303"/>
                    <a:pt x="3168048" y="130499"/>
                    <a:pt x="3800594" y="130499"/>
                  </a:cubicBezTo>
                  <a:cubicBezTo>
                    <a:pt x="4433142" y="130499"/>
                    <a:pt x="4945946" y="643303"/>
                    <a:pt x="4945946" y="1275850"/>
                  </a:cubicBezTo>
                  <a:cubicBezTo>
                    <a:pt x="4945946" y="1908397"/>
                    <a:pt x="4433142" y="2421201"/>
                    <a:pt x="3800594" y="2421201"/>
                  </a:cubicBezTo>
                  <a:close/>
                </a:path>
              </a:pathLst>
            </a:custGeom>
            <a:solidFill>
              <a:schemeClr val="accent1"/>
            </a:solidFill>
            <a:ln w="4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9D45D9-25C5-2D0D-266E-F3B3D1856886}"/>
                </a:ext>
              </a:extLst>
            </p:cNvPr>
            <p:cNvSpPr/>
            <p:nvPr/>
          </p:nvSpPr>
          <p:spPr>
            <a:xfrm>
              <a:off x="5507218" y="1516284"/>
              <a:ext cx="1925904" cy="1842429"/>
            </a:xfrm>
            <a:custGeom>
              <a:avLst/>
              <a:gdLst>
                <a:gd name="connsiteX0" fmla="*/ 2694606 w 4173103"/>
                <a:gd name="connsiteY0" fmla="*/ 1433126 h 3992226"/>
                <a:gd name="connsiteX1" fmla="*/ 2548912 w 4173103"/>
                <a:gd name="connsiteY1" fmla="*/ 1356404 h 3992226"/>
                <a:gd name="connsiteX2" fmla="*/ 2551611 w 4173103"/>
                <a:gd name="connsiteY2" fmla="*/ 1275632 h 3992226"/>
                <a:gd name="connsiteX3" fmla="*/ 1275675 w 4173103"/>
                <a:gd name="connsiteY3" fmla="*/ 0 h 3992226"/>
                <a:gd name="connsiteX4" fmla="*/ 0 w 4173103"/>
                <a:gd name="connsiteY4" fmla="*/ 1275675 h 3992226"/>
                <a:gd name="connsiteX5" fmla="*/ 2700 w 4173103"/>
                <a:gd name="connsiteY5" fmla="*/ 1356142 h 3992226"/>
                <a:gd name="connsiteX6" fmla="*/ 105983 w 4173103"/>
                <a:gd name="connsiteY6" fmla="*/ 1785388 h 3992226"/>
                <a:gd name="connsiteX7" fmla="*/ 1275675 w 4173103"/>
                <a:gd name="connsiteY7" fmla="*/ 2551307 h 3992226"/>
                <a:gd name="connsiteX8" fmla="*/ 2445367 w 4173103"/>
                <a:gd name="connsiteY8" fmla="*/ 1785649 h 3992226"/>
                <a:gd name="connsiteX9" fmla="*/ 2577084 w 4173103"/>
                <a:gd name="connsiteY9" fmla="*/ 1862372 h 3992226"/>
                <a:gd name="connsiteX10" fmla="*/ 3742509 w 4173103"/>
                <a:gd name="connsiteY10" fmla="*/ 3879015 h 3992226"/>
                <a:gd name="connsiteX11" fmla="*/ 4172581 w 4173103"/>
                <a:gd name="connsiteY11" fmla="*/ 3992227 h 3992226"/>
                <a:gd name="connsiteX12" fmla="*/ 4173104 w 4173103"/>
                <a:gd name="connsiteY12" fmla="*/ 3958438 h 3992226"/>
                <a:gd name="connsiteX13" fmla="*/ 2694606 w 4173103"/>
                <a:gd name="connsiteY13" fmla="*/ 1433126 h 3992226"/>
                <a:gd name="connsiteX14" fmla="*/ 1275806 w 4173103"/>
                <a:gd name="connsiteY14" fmla="*/ 2420983 h 3992226"/>
                <a:gd name="connsiteX15" fmla="*/ 130454 w 4173103"/>
                <a:gd name="connsiteY15" fmla="*/ 1275632 h 3992226"/>
                <a:gd name="connsiteX16" fmla="*/ 1275806 w 4173103"/>
                <a:gd name="connsiteY16" fmla="*/ 130280 h 3992226"/>
                <a:gd name="connsiteX17" fmla="*/ 2421157 w 4173103"/>
                <a:gd name="connsiteY17" fmla="*/ 1275632 h 3992226"/>
                <a:gd name="connsiteX18" fmla="*/ 1275806 w 4173103"/>
                <a:gd name="connsiteY18" fmla="*/ 2420983 h 399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73103" h="3992226">
                  <a:moveTo>
                    <a:pt x="2694606" y="1433126"/>
                  </a:moveTo>
                  <a:cubicBezTo>
                    <a:pt x="2646840" y="1406042"/>
                    <a:pt x="2598289" y="1380265"/>
                    <a:pt x="2548912" y="1356404"/>
                  </a:cubicBezTo>
                  <a:cubicBezTo>
                    <a:pt x="2550784" y="1329581"/>
                    <a:pt x="2551611" y="1302759"/>
                    <a:pt x="2551611" y="1275632"/>
                  </a:cubicBezTo>
                  <a:cubicBezTo>
                    <a:pt x="2551611" y="571152"/>
                    <a:pt x="1980416" y="0"/>
                    <a:pt x="1275675" y="0"/>
                  </a:cubicBezTo>
                  <a:cubicBezTo>
                    <a:pt x="571152" y="0"/>
                    <a:pt x="0" y="571152"/>
                    <a:pt x="0" y="1275675"/>
                  </a:cubicBezTo>
                  <a:cubicBezTo>
                    <a:pt x="0" y="1302759"/>
                    <a:pt x="784" y="1329581"/>
                    <a:pt x="2700" y="1356142"/>
                  </a:cubicBezTo>
                  <a:cubicBezTo>
                    <a:pt x="12105" y="1507976"/>
                    <a:pt x="48028" y="1652582"/>
                    <a:pt x="105983" y="1785388"/>
                  </a:cubicBezTo>
                  <a:cubicBezTo>
                    <a:pt x="302623" y="2236100"/>
                    <a:pt x="752246" y="2551307"/>
                    <a:pt x="1275675" y="2551307"/>
                  </a:cubicBezTo>
                  <a:cubicBezTo>
                    <a:pt x="1799104" y="2551307"/>
                    <a:pt x="2248728" y="2236361"/>
                    <a:pt x="2445367" y="1785649"/>
                  </a:cubicBezTo>
                  <a:cubicBezTo>
                    <a:pt x="2490173" y="1809772"/>
                    <a:pt x="2534151" y="1835288"/>
                    <a:pt x="2577084" y="1862372"/>
                  </a:cubicBezTo>
                  <a:cubicBezTo>
                    <a:pt x="3256091" y="2284912"/>
                    <a:pt x="3715642" y="3028319"/>
                    <a:pt x="3742509" y="3879015"/>
                  </a:cubicBezTo>
                  <a:cubicBezTo>
                    <a:pt x="3890598" y="3894038"/>
                    <a:pt x="4035987" y="3932138"/>
                    <a:pt x="4172581" y="3992227"/>
                  </a:cubicBezTo>
                  <a:cubicBezTo>
                    <a:pt x="4173104" y="3980949"/>
                    <a:pt x="4173104" y="3969672"/>
                    <a:pt x="4173104" y="3958438"/>
                  </a:cubicBezTo>
                  <a:cubicBezTo>
                    <a:pt x="4173104" y="2875962"/>
                    <a:pt x="3576436" y="1930255"/>
                    <a:pt x="2694606" y="1433126"/>
                  </a:cubicBezTo>
                  <a:close/>
                  <a:moveTo>
                    <a:pt x="1275806" y="2420983"/>
                  </a:moveTo>
                  <a:cubicBezTo>
                    <a:pt x="643259" y="2420983"/>
                    <a:pt x="130454" y="1908179"/>
                    <a:pt x="130454" y="1275632"/>
                  </a:cubicBezTo>
                  <a:cubicBezTo>
                    <a:pt x="130454" y="643084"/>
                    <a:pt x="643259" y="130280"/>
                    <a:pt x="1275806" y="130280"/>
                  </a:cubicBezTo>
                  <a:cubicBezTo>
                    <a:pt x="1908353" y="130280"/>
                    <a:pt x="2421157" y="643084"/>
                    <a:pt x="2421157" y="1275632"/>
                  </a:cubicBezTo>
                  <a:cubicBezTo>
                    <a:pt x="2421157" y="1908222"/>
                    <a:pt x="1908353" y="2420983"/>
                    <a:pt x="1275806" y="2420983"/>
                  </a:cubicBezTo>
                  <a:close/>
                </a:path>
              </a:pathLst>
            </a:custGeom>
            <a:solidFill>
              <a:schemeClr val="accent1"/>
            </a:solidFill>
            <a:ln w="4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E87814-45AF-A062-06F3-D9972B433CB5}"/>
                </a:ext>
              </a:extLst>
            </p:cNvPr>
            <p:cNvSpPr/>
            <p:nvPr/>
          </p:nvSpPr>
          <p:spPr>
            <a:xfrm>
              <a:off x="5699796" y="1708784"/>
              <a:ext cx="792444" cy="792460"/>
            </a:xfrm>
            <a:custGeom>
              <a:avLst/>
              <a:gdLst>
                <a:gd name="connsiteX0" fmla="*/ 2071086 w 2071230"/>
                <a:gd name="connsiteY0" fmla="*/ 1052793 h 2071274"/>
                <a:gd name="connsiteX1" fmla="*/ 1018481 w 2071230"/>
                <a:gd name="connsiteY1" fmla="*/ 2071130 h 2071274"/>
                <a:gd name="connsiteX2" fmla="*/ 144 w 2071230"/>
                <a:gd name="connsiteY2" fmla="*/ 1018525 h 2071274"/>
                <a:gd name="connsiteX3" fmla="*/ 1052749 w 2071230"/>
                <a:gd name="connsiteY3" fmla="*/ 144 h 2071274"/>
                <a:gd name="connsiteX4" fmla="*/ 2071086 w 2071230"/>
                <a:gd name="connsiteY4" fmla="*/ 1052793 h 207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230" h="2071274">
                  <a:moveTo>
                    <a:pt x="2071086" y="1052793"/>
                  </a:moveTo>
                  <a:cubicBezTo>
                    <a:pt x="2061637" y="1624685"/>
                    <a:pt x="1590329" y="2080579"/>
                    <a:pt x="1018481" y="2071130"/>
                  </a:cubicBezTo>
                  <a:cubicBezTo>
                    <a:pt x="446589" y="2061681"/>
                    <a:pt x="-9304" y="1590373"/>
                    <a:pt x="144" y="1018525"/>
                  </a:cubicBezTo>
                  <a:cubicBezTo>
                    <a:pt x="9593" y="446633"/>
                    <a:pt x="480857" y="-9305"/>
                    <a:pt x="1052749" y="144"/>
                  </a:cubicBezTo>
                  <a:cubicBezTo>
                    <a:pt x="1624598" y="9637"/>
                    <a:pt x="2080535" y="480901"/>
                    <a:pt x="2071086" y="1052793"/>
                  </a:cubicBezTo>
                  <a:close/>
                </a:path>
              </a:pathLst>
            </a:cu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BD0145-003C-67F9-A72A-E0A4800FDF3C}"/>
                </a:ext>
              </a:extLst>
            </p:cNvPr>
            <p:cNvSpPr/>
            <p:nvPr/>
          </p:nvSpPr>
          <p:spPr>
            <a:xfrm>
              <a:off x="4627517" y="3566040"/>
              <a:ext cx="792444" cy="792444"/>
            </a:xfrm>
            <a:custGeom>
              <a:avLst/>
              <a:gdLst>
                <a:gd name="connsiteX0" fmla="*/ 2071086 w 2071230"/>
                <a:gd name="connsiteY0" fmla="*/ 1052751 h 2071231"/>
                <a:gd name="connsiteX1" fmla="*/ 1018481 w 2071230"/>
                <a:gd name="connsiteY1" fmla="*/ 2071087 h 2071231"/>
                <a:gd name="connsiteX2" fmla="*/ 144 w 2071230"/>
                <a:gd name="connsiteY2" fmla="*/ 1018482 h 2071231"/>
                <a:gd name="connsiteX3" fmla="*/ 1052749 w 2071230"/>
                <a:gd name="connsiteY3" fmla="*/ 146 h 2071231"/>
                <a:gd name="connsiteX4" fmla="*/ 2071086 w 2071230"/>
                <a:gd name="connsiteY4" fmla="*/ 1052751 h 2071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230" h="2071231">
                  <a:moveTo>
                    <a:pt x="2071086" y="1052751"/>
                  </a:moveTo>
                  <a:cubicBezTo>
                    <a:pt x="2061637" y="1624642"/>
                    <a:pt x="1590329" y="2080536"/>
                    <a:pt x="1018481" y="2071087"/>
                  </a:cubicBezTo>
                  <a:cubicBezTo>
                    <a:pt x="446589" y="2061638"/>
                    <a:pt x="-9305" y="1590331"/>
                    <a:pt x="144" y="1018482"/>
                  </a:cubicBezTo>
                  <a:cubicBezTo>
                    <a:pt x="9637" y="446591"/>
                    <a:pt x="480901" y="-9347"/>
                    <a:pt x="1052749" y="146"/>
                  </a:cubicBezTo>
                  <a:cubicBezTo>
                    <a:pt x="1624598" y="9594"/>
                    <a:pt x="2080535" y="480859"/>
                    <a:pt x="2071086" y="1052751"/>
                  </a:cubicBezTo>
                  <a:close/>
                </a:path>
              </a:pathLst>
            </a:cu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F23B02E-8B0B-8CA3-CA7E-FE4BBD95871F}"/>
                </a:ext>
              </a:extLst>
            </p:cNvPr>
            <p:cNvSpPr/>
            <p:nvPr/>
          </p:nvSpPr>
          <p:spPr>
            <a:xfrm>
              <a:off x="6772016" y="3566040"/>
              <a:ext cx="792444" cy="792444"/>
            </a:xfrm>
            <a:custGeom>
              <a:avLst/>
              <a:gdLst>
                <a:gd name="connsiteX0" fmla="*/ 2071086 w 2071230"/>
                <a:gd name="connsiteY0" fmla="*/ 1052751 h 2071231"/>
                <a:gd name="connsiteX1" fmla="*/ 1018481 w 2071230"/>
                <a:gd name="connsiteY1" fmla="*/ 2071087 h 2071231"/>
                <a:gd name="connsiteX2" fmla="*/ 144 w 2071230"/>
                <a:gd name="connsiteY2" fmla="*/ 1018482 h 2071231"/>
                <a:gd name="connsiteX3" fmla="*/ 1052749 w 2071230"/>
                <a:gd name="connsiteY3" fmla="*/ 146 h 2071231"/>
                <a:gd name="connsiteX4" fmla="*/ 2071086 w 2071230"/>
                <a:gd name="connsiteY4" fmla="*/ 1052751 h 2071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230" h="2071231">
                  <a:moveTo>
                    <a:pt x="2071086" y="1052751"/>
                  </a:moveTo>
                  <a:cubicBezTo>
                    <a:pt x="2061637" y="1624642"/>
                    <a:pt x="1590329" y="2080536"/>
                    <a:pt x="1018481" y="2071087"/>
                  </a:cubicBezTo>
                  <a:cubicBezTo>
                    <a:pt x="446589" y="2061638"/>
                    <a:pt x="-9305" y="1590331"/>
                    <a:pt x="144" y="1018482"/>
                  </a:cubicBezTo>
                  <a:cubicBezTo>
                    <a:pt x="9636" y="446591"/>
                    <a:pt x="480901" y="-9347"/>
                    <a:pt x="1052749" y="146"/>
                  </a:cubicBezTo>
                  <a:cubicBezTo>
                    <a:pt x="1624597" y="9594"/>
                    <a:pt x="2080535" y="480859"/>
                    <a:pt x="2071086" y="1052751"/>
                  </a:cubicBezTo>
                  <a:close/>
                </a:path>
              </a:pathLst>
            </a:cu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05C546-8249-4D41-3B30-F4270E7B80F8}"/>
              </a:ext>
            </a:extLst>
          </p:cNvPr>
          <p:cNvSpPr txBox="1"/>
          <p:nvPr/>
        </p:nvSpPr>
        <p:spPr>
          <a:xfrm>
            <a:off x="7307483" y="1289844"/>
            <a:ext cx="3953309" cy="1251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600" dirty="0"/>
              <a:t>DRUG-seq can directly compare the transcriptional profiles induced by the new drugs with those of competitor drugs.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5A95B-0F99-D112-DB99-DFCBA953857F}"/>
              </a:ext>
            </a:extLst>
          </p:cNvPr>
          <p:cNvSpPr txBox="1"/>
          <p:nvPr/>
        </p:nvSpPr>
        <p:spPr>
          <a:xfrm>
            <a:off x="931207" y="5040730"/>
            <a:ext cx="103295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+mj-lt"/>
              </a:defRPr>
            </a:lvl1pPr>
          </a:lstStyle>
          <a:p>
            <a:pPr algn="l"/>
            <a:r>
              <a:rPr lang="en-US" sz="2800" dirty="0"/>
              <a:t>By integrating cutting-edge AI drug design with high-resolution genomic insights, we can accelerate the development of novel medicines.</a:t>
            </a:r>
            <a:endParaRPr lang="zh-CN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DF9F7-81DC-B423-3719-DDC941A039FB}"/>
              </a:ext>
            </a:extLst>
          </p:cNvPr>
          <p:cNvSpPr txBox="1"/>
          <p:nvPr/>
        </p:nvSpPr>
        <p:spPr>
          <a:xfrm>
            <a:off x="7960948" y="3035356"/>
            <a:ext cx="3442911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600" dirty="0"/>
              <a:t>This comparison can highlight differences in efficacy, resistance mechanisms, or cellular pathways, validating the new drug's clinical differentiation.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D6645-4EA0-5A6D-E26D-B7F951F950BC}"/>
              </a:ext>
            </a:extLst>
          </p:cNvPr>
          <p:cNvSpPr txBox="1"/>
          <p:nvPr/>
        </p:nvSpPr>
        <p:spPr>
          <a:xfrm>
            <a:off x="1021934" y="3052927"/>
            <a:ext cx="3311040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600" dirty="0"/>
              <a:t>NGS technologies, data analysis can provide critical insights into disease mechanisms, candidate drug validation, and patient responses.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2F3BC0D-DAC5-33CA-0BEF-401373EF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9808" y="3469822"/>
            <a:ext cx="562139" cy="56213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1557495-1D8F-D936-F342-3C491C0CB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382" y="1626577"/>
            <a:ext cx="539234" cy="53923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39B63C5-221F-81F4-8C01-00821A4B8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326" y="3475980"/>
            <a:ext cx="549824" cy="5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8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4F2D-3B3B-6992-7589-1D48E081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AIDD Labs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EB34D-0BAB-4C95-5D37-DDF30F714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1E5F-5C78-3137-C326-067D0860F9F1}"/>
              </a:ext>
            </a:extLst>
          </p:cNvPr>
          <p:cNvSpPr/>
          <p:nvPr/>
        </p:nvSpPr>
        <p:spPr>
          <a:xfrm>
            <a:off x="849145" y="1246571"/>
            <a:ext cx="4984495" cy="4587532"/>
          </a:xfrm>
          <a:prstGeom prst="roundRect">
            <a:avLst>
              <a:gd name="adj" fmla="val 10740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9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C499E-6711-63E3-9118-EDF81CCE2992}"/>
              </a:ext>
            </a:extLst>
          </p:cNvPr>
          <p:cNvSpPr txBox="1"/>
          <p:nvPr/>
        </p:nvSpPr>
        <p:spPr>
          <a:xfrm>
            <a:off x="6349354" y="1047871"/>
            <a:ext cx="4993502" cy="3033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The high throughput, high dimension and high-quality DRUG-seq data generated from our AIDD Labs will accelerate the development of novel medicines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Fast iteration leads to greater efficiency and superior models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Our AI labs automate synthesis and assays, slashing iteration time by over 70%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D923C2-4F2B-DCA1-6C65-560F4FFF1797}"/>
              </a:ext>
            </a:extLst>
          </p:cNvPr>
          <p:cNvGrpSpPr/>
          <p:nvPr/>
        </p:nvGrpSpPr>
        <p:grpSpPr>
          <a:xfrm>
            <a:off x="1274889" y="1540080"/>
            <a:ext cx="4133007" cy="3585987"/>
            <a:chOff x="1184031" y="1957035"/>
            <a:chExt cx="4133007" cy="35859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39EA9D-3115-67EB-BB5E-EAF16FEB4A7B}"/>
                </a:ext>
              </a:extLst>
            </p:cNvPr>
            <p:cNvSpPr txBox="1"/>
            <p:nvPr/>
          </p:nvSpPr>
          <p:spPr>
            <a:xfrm>
              <a:off x="1645355" y="1957035"/>
              <a:ext cx="3392074" cy="5009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3"/>
                  </a:solidFill>
                </a:rPr>
                <a:t>AI-Driven Iteration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7FF00E0-0C09-0977-3ADB-49250A7AED15}"/>
                </a:ext>
              </a:extLst>
            </p:cNvPr>
            <p:cNvGrpSpPr/>
            <p:nvPr/>
          </p:nvGrpSpPr>
          <p:grpSpPr>
            <a:xfrm>
              <a:off x="1736154" y="2777419"/>
              <a:ext cx="2963506" cy="2765603"/>
              <a:chOff x="8517969" y="3071477"/>
              <a:chExt cx="1401102" cy="1184298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170BA35-77D8-BF6E-DEA7-C599C2B1F4D7}"/>
                  </a:ext>
                </a:extLst>
              </p:cNvPr>
              <p:cNvSpPr/>
              <p:nvPr/>
            </p:nvSpPr>
            <p:spPr>
              <a:xfrm>
                <a:off x="8583644" y="3071477"/>
                <a:ext cx="1335427" cy="537168"/>
              </a:xfrm>
              <a:custGeom>
                <a:avLst/>
                <a:gdLst>
                  <a:gd name="connsiteX0" fmla="*/ 1335427 w 1335427"/>
                  <a:gd name="connsiteY0" fmla="*/ 260033 h 537168"/>
                  <a:gd name="connsiteX1" fmla="*/ 1193991 w 1335427"/>
                  <a:gd name="connsiteY1" fmla="*/ 401470 h 537168"/>
                  <a:gd name="connsiteX2" fmla="*/ 1058348 w 1335427"/>
                  <a:gd name="connsiteY2" fmla="*/ 265827 h 537168"/>
                  <a:gd name="connsiteX3" fmla="*/ 1121463 w 1335427"/>
                  <a:gd name="connsiteY3" fmla="*/ 264490 h 537168"/>
                  <a:gd name="connsiteX4" fmla="*/ 1121463 w 1335427"/>
                  <a:gd name="connsiteY4" fmla="*/ 241650 h 537168"/>
                  <a:gd name="connsiteX5" fmla="*/ 1024647 w 1335427"/>
                  <a:gd name="connsiteY5" fmla="*/ 144834 h 537168"/>
                  <a:gd name="connsiteX6" fmla="*/ 241706 w 1335427"/>
                  <a:gd name="connsiteY6" fmla="*/ 144834 h 537168"/>
                  <a:gd name="connsiteX7" fmla="*/ 144834 w 1335427"/>
                  <a:gd name="connsiteY7" fmla="*/ 241650 h 537168"/>
                  <a:gd name="connsiteX8" fmla="*/ 144834 w 1335427"/>
                  <a:gd name="connsiteY8" fmla="*/ 537168 h 537168"/>
                  <a:gd name="connsiteX9" fmla="*/ 0 w 1335427"/>
                  <a:gd name="connsiteY9" fmla="*/ 537168 h 537168"/>
                  <a:gd name="connsiteX10" fmla="*/ 0 w 1335427"/>
                  <a:gd name="connsiteY10" fmla="*/ 241650 h 537168"/>
                  <a:gd name="connsiteX11" fmla="*/ 241706 w 1335427"/>
                  <a:gd name="connsiteY11" fmla="*/ 0 h 537168"/>
                  <a:gd name="connsiteX12" fmla="*/ 1024647 w 1335427"/>
                  <a:gd name="connsiteY12" fmla="*/ 0 h 537168"/>
                  <a:gd name="connsiteX13" fmla="*/ 1266297 w 1335427"/>
                  <a:gd name="connsiteY13" fmla="*/ 241650 h 537168"/>
                  <a:gd name="connsiteX14" fmla="*/ 1266297 w 1335427"/>
                  <a:gd name="connsiteY14" fmla="*/ 261482 h 537168"/>
                  <a:gd name="connsiteX15" fmla="*/ 1335427 w 1335427"/>
                  <a:gd name="connsiteY15" fmla="*/ 260033 h 53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5427" h="537168">
                    <a:moveTo>
                      <a:pt x="1335427" y="260033"/>
                    </a:moveTo>
                    <a:lnTo>
                      <a:pt x="1193991" y="401470"/>
                    </a:lnTo>
                    <a:lnTo>
                      <a:pt x="1058348" y="265827"/>
                    </a:lnTo>
                    <a:lnTo>
                      <a:pt x="1121463" y="264490"/>
                    </a:lnTo>
                    <a:lnTo>
                      <a:pt x="1121463" y="241650"/>
                    </a:lnTo>
                    <a:cubicBezTo>
                      <a:pt x="1121463" y="188285"/>
                      <a:pt x="1078012" y="144834"/>
                      <a:pt x="1024647" y="144834"/>
                    </a:cubicBezTo>
                    <a:lnTo>
                      <a:pt x="241706" y="144834"/>
                    </a:lnTo>
                    <a:cubicBezTo>
                      <a:pt x="188285" y="144834"/>
                      <a:pt x="144834" y="188285"/>
                      <a:pt x="144834" y="241650"/>
                    </a:cubicBezTo>
                    <a:lnTo>
                      <a:pt x="144834" y="537168"/>
                    </a:lnTo>
                    <a:lnTo>
                      <a:pt x="0" y="537168"/>
                    </a:lnTo>
                    <a:lnTo>
                      <a:pt x="0" y="241650"/>
                    </a:lnTo>
                    <a:cubicBezTo>
                      <a:pt x="0" y="108403"/>
                      <a:pt x="108403" y="0"/>
                      <a:pt x="241706" y="0"/>
                    </a:cubicBezTo>
                    <a:lnTo>
                      <a:pt x="1024647" y="0"/>
                    </a:lnTo>
                    <a:cubicBezTo>
                      <a:pt x="1157894" y="0"/>
                      <a:pt x="1266297" y="108403"/>
                      <a:pt x="1266297" y="241650"/>
                    </a:cubicBezTo>
                    <a:lnTo>
                      <a:pt x="1266297" y="261482"/>
                    </a:lnTo>
                    <a:lnTo>
                      <a:pt x="1335427" y="260033"/>
                    </a:lnTo>
                    <a:close/>
                  </a:path>
                </a:pathLst>
              </a:custGeom>
              <a:solidFill>
                <a:schemeClr val="accent1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94CA635-0B27-862D-C069-936CD88BAD69}"/>
                  </a:ext>
                </a:extLst>
              </p:cNvPr>
              <p:cNvSpPr/>
              <p:nvPr/>
            </p:nvSpPr>
            <p:spPr>
              <a:xfrm>
                <a:off x="8517969" y="3718607"/>
                <a:ext cx="1335427" cy="537168"/>
              </a:xfrm>
              <a:custGeom>
                <a:avLst/>
                <a:gdLst>
                  <a:gd name="connsiteX0" fmla="*/ 0 w 1335427"/>
                  <a:gd name="connsiteY0" fmla="*/ 277135 h 537168"/>
                  <a:gd name="connsiteX1" fmla="*/ 141436 w 1335427"/>
                  <a:gd name="connsiteY1" fmla="*/ 135699 h 537168"/>
                  <a:gd name="connsiteX2" fmla="*/ 277079 w 1335427"/>
                  <a:gd name="connsiteY2" fmla="*/ 271342 h 537168"/>
                  <a:gd name="connsiteX3" fmla="*/ 213965 w 1335427"/>
                  <a:gd name="connsiteY3" fmla="*/ 272678 h 537168"/>
                  <a:gd name="connsiteX4" fmla="*/ 213965 w 1335427"/>
                  <a:gd name="connsiteY4" fmla="*/ 295518 h 537168"/>
                  <a:gd name="connsiteX5" fmla="*/ 310781 w 1335427"/>
                  <a:gd name="connsiteY5" fmla="*/ 392334 h 537168"/>
                  <a:gd name="connsiteX6" fmla="*/ 1093721 w 1335427"/>
                  <a:gd name="connsiteY6" fmla="*/ 392334 h 537168"/>
                  <a:gd name="connsiteX7" fmla="*/ 1190593 w 1335427"/>
                  <a:gd name="connsiteY7" fmla="*/ 295518 h 537168"/>
                  <a:gd name="connsiteX8" fmla="*/ 1190593 w 1335427"/>
                  <a:gd name="connsiteY8" fmla="*/ 0 h 537168"/>
                  <a:gd name="connsiteX9" fmla="*/ 1335427 w 1335427"/>
                  <a:gd name="connsiteY9" fmla="*/ 0 h 537168"/>
                  <a:gd name="connsiteX10" fmla="*/ 1335427 w 1335427"/>
                  <a:gd name="connsiteY10" fmla="*/ 295518 h 537168"/>
                  <a:gd name="connsiteX11" fmla="*/ 1093721 w 1335427"/>
                  <a:gd name="connsiteY11" fmla="*/ 537168 h 537168"/>
                  <a:gd name="connsiteX12" fmla="*/ 310781 w 1335427"/>
                  <a:gd name="connsiteY12" fmla="*/ 537168 h 537168"/>
                  <a:gd name="connsiteX13" fmla="*/ 69130 w 1335427"/>
                  <a:gd name="connsiteY13" fmla="*/ 295518 h 537168"/>
                  <a:gd name="connsiteX14" fmla="*/ 69130 w 1335427"/>
                  <a:gd name="connsiteY14" fmla="*/ 275687 h 537168"/>
                  <a:gd name="connsiteX15" fmla="*/ 0 w 1335427"/>
                  <a:gd name="connsiteY15" fmla="*/ 277135 h 53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5427" h="537168">
                    <a:moveTo>
                      <a:pt x="0" y="277135"/>
                    </a:moveTo>
                    <a:lnTo>
                      <a:pt x="141436" y="135699"/>
                    </a:lnTo>
                    <a:lnTo>
                      <a:pt x="277079" y="271342"/>
                    </a:lnTo>
                    <a:lnTo>
                      <a:pt x="213965" y="272678"/>
                    </a:lnTo>
                    <a:lnTo>
                      <a:pt x="213965" y="295518"/>
                    </a:lnTo>
                    <a:cubicBezTo>
                      <a:pt x="213965" y="348884"/>
                      <a:pt x="257415" y="392334"/>
                      <a:pt x="310781" y="392334"/>
                    </a:cubicBezTo>
                    <a:lnTo>
                      <a:pt x="1093721" y="392334"/>
                    </a:lnTo>
                    <a:cubicBezTo>
                      <a:pt x="1147143" y="392334"/>
                      <a:pt x="1190593" y="348884"/>
                      <a:pt x="1190593" y="295518"/>
                    </a:cubicBezTo>
                    <a:lnTo>
                      <a:pt x="1190593" y="0"/>
                    </a:lnTo>
                    <a:cubicBezTo>
                      <a:pt x="1190593" y="0"/>
                      <a:pt x="1335427" y="0"/>
                      <a:pt x="1335427" y="0"/>
                    </a:cubicBezTo>
                    <a:lnTo>
                      <a:pt x="1335427" y="295518"/>
                    </a:lnTo>
                    <a:cubicBezTo>
                      <a:pt x="1335427" y="428765"/>
                      <a:pt x="1227025" y="537168"/>
                      <a:pt x="1093721" y="537168"/>
                    </a:cubicBezTo>
                    <a:lnTo>
                      <a:pt x="310781" y="537168"/>
                    </a:lnTo>
                    <a:cubicBezTo>
                      <a:pt x="177533" y="537168"/>
                      <a:pt x="69130" y="428765"/>
                      <a:pt x="69130" y="295518"/>
                    </a:cubicBezTo>
                    <a:lnTo>
                      <a:pt x="69130" y="275687"/>
                    </a:lnTo>
                    <a:cubicBezTo>
                      <a:pt x="69130" y="275687"/>
                      <a:pt x="0" y="277135"/>
                      <a:pt x="0" y="277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6775C3-865E-E03D-6A6A-49FD78D5D5B5}"/>
                </a:ext>
              </a:extLst>
            </p:cNvPr>
            <p:cNvSpPr txBox="1"/>
            <p:nvPr/>
          </p:nvSpPr>
          <p:spPr>
            <a:xfrm>
              <a:off x="1184031" y="4092814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/>
                  </a:solidFill>
                </a:rPr>
                <a:t>AIDD Labs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853A11-05C8-CA5E-78A7-0D37FF50409E}"/>
                </a:ext>
              </a:extLst>
            </p:cNvPr>
            <p:cNvSpPr txBox="1"/>
            <p:nvPr/>
          </p:nvSpPr>
          <p:spPr>
            <a:xfrm>
              <a:off x="3417159" y="3763094"/>
              <a:ext cx="1899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/>
                  </a:solidFill>
                </a:rPr>
                <a:t>AI Workflow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54608F-3680-41F1-D784-A7FC6018BFC0}"/>
                </a:ext>
              </a:extLst>
            </p:cNvPr>
            <p:cNvSpPr txBox="1"/>
            <p:nvPr/>
          </p:nvSpPr>
          <p:spPr>
            <a:xfrm>
              <a:off x="2470747" y="5172590"/>
              <a:ext cx="1494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New Designs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F167D-B25C-4C84-CD35-D9F31A79ED18}"/>
                </a:ext>
              </a:extLst>
            </p:cNvPr>
            <p:cNvSpPr txBox="1"/>
            <p:nvPr/>
          </p:nvSpPr>
          <p:spPr>
            <a:xfrm>
              <a:off x="2608606" y="2779341"/>
              <a:ext cx="1218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New Data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7BF536-D7E4-472A-E6AE-67F193AFAFA4}"/>
              </a:ext>
            </a:extLst>
          </p:cNvPr>
          <p:cNvSpPr/>
          <p:nvPr/>
        </p:nvSpPr>
        <p:spPr>
          <a:xfrm>
            <a:off x="6544972" y="4143545"/>
            <a:ext cx="4602265" cy="2034281"/>
          </a:xfrm>
          <a:prstGeom prst="roundRect">
            <a:avLst>
              <a:gd name="adj" fmla="val 110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The combination of our AI Labs and AI Design capabilities can significantly improve lead optimization efficiency</a:t>
            </a:r>
          </a:p>
        </p:txBody>
      </p:sp>
    </p:spTree>
    <p:extLst>
      <p:ext uri="{BB962C8B-B14F-4D97-AF65-F5344CB8AC3E}">
        <p14:creationId xmlns:p14="http://schemas.microsoft.com/office/powerpoint/2010/main" val="93839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8616E-1A40-4D51-7768-523E0536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Labs - Building the Future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A562E7-0594-4656-16D9-6B3819619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B633AB-29CE-DD73-955A-06CA7AB0085F}"/>
              </a:ext>
            </a:extLst>
          </p:cNvPr>
          <p:cNvSpPr/>
          <p:nvPr/>
        </p:nvSpPr>
        <p:spPr>
          <a:xfrm>
            <a:off x="6871855" y="3851464"/>
            <a:ext cx="4388937" cy="2139027"/>
          </a:xfrm>
          <a:prstGeom prst="roundRect">
            <a:avLst>
              <a:gd name="adj" fmla="val 110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75272-8E5D-F20A-0B0C-7EFB633E12C6}"/>
              </a:ext>
            </a:extLst>
          </p:cNvPr>
          <p:cNvSpPr txBox="1"/>
          <p:nvPr/>
        </p:nvSpPr>
        <p:spPr>
          <a:xfrm>
            <a:off x="6934515" y="4108974"/>
            <a:ext cx="43889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Our collaboration with BRAD (Hangzhou, China) focuses on developing AI Labs for AI-powered lead optimization</a:t>
            </a:r>
          </a:p>
        </p:txBody>
      </p:sp>
      <p:pic>
        <p:nvPicPr>
          <p:cNvPr id="4" name="Picture 3" descr="A machine with a computer monitor&#10;&#10;AI-generated content may be incorrect.">
            <a:extLst>
              <a:ext uri="{FF2B5EF4-FFF2-40B4-BE49-F238E27FC236}">
                <a16:creationId xmlns:a16="http://schemas.microsoft.com/office/drawing/2014/main" id="{13C5B40F-C64C-7F38-1660-67E2AAE79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85" y="1324390"/>
            <a:ext cx="3136388" cy="2315600"/>
          </a:xfrm>
          <a:prstGeom prst="roundRect">
            <a:avLst>
              <a:gd name="adj" fmla="val 8170"/>
            </a:avLst>
          </a:prstGeom>
          <a:ln>
            <a:solidFill>
              <a:schemeClr val="accent1"/>
            </a:solidFill>
          </a:ln>
          <a:effectLst>
            <a:outerShdw blurRad="292100" sx="102000" sy="102000" algn="ctr" rotWithShape="0">
              <a:prstClr val="black">
                <a:alpha val="12000"/>
              </a:prstClr>
            </a:outerShdw>
          </a:effectLst>
        </p:spPr>
      </p:pic>
      <p:pic>
        <p:nvPicPr>
          <p:cNvPr id="5" name="Picture 4" descr="A blue and silver machine with a diagram&#10;&#10;AI-generated content may be incorrect.">
            <a:extLst>
              <a:ext uri="{FF2B5EF4-FFF2-40B4-BE49-F238E27FC236}">
                <a16:creationId xmlns:a16="http://schemas.microsoft.com/office/drawing/2014/main" id="{9DF08E3F-F118-BC1E-3E59-7877D4762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14" y="1324390"/>
            <a:ext cx="3022664" cy="2315600"/>
          </a:xfrm>
          <a:prstGeom prst="roundRect">
            <a:avLst>
              <a:gd name="adj" fmla="val 7670"/>
            </a:avLst>
          </a:prstGeom>
          <a:ln>
            <a:solidFill>
              <a:schemeClr val="accent1"/>
            </a:solidFill>
          </a:ln>
          <a:effectLst>
            <a:outerShdw blurRad="292100" sx="102000" sy="102000" algn="ctr" rotWithShape="0">
              <a:prstClr val="black">
                <a:alpha val="12000"/>
              </a:prstClr>
            </a:outerShdw>
          </a:effectLst>
        </p:spPr>
      </p:pic>
      <p:pic>
        <p:nvPicPr>
          <p:cNvPr id="6" name="Picture 5" descr="Diagram of a diagram of a scientific experiment&#10;&#10;AI-generated content may be incorrect.">
            <a:extLst>
              <a:ext uri="{FF2B5EF4-FFF2-40B4-BE49-F238E27FC236}">
                <a16:creationId xmlns:a16="http://schemas.microsoft.com/office/drawing/2014/main" id="{5C2B2771-0FC2-C4AD-D49C-0C1B39C69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84" y="3851464"/>
            <a:ext cx="5766362" cy="2150604"/>
          </a:xfrm>
          <a:prstGeom prst="roundRect">
            <a:avLst>
              <a:gd name="adj" fmla="val 8594"/>
            </a:avLst>
          </a:prstGeom>
          <a:ln>
            <a:solidFill>
              <a:schemeClr val="accent1"/>
            </a:solidFill>
          </a:ln>
          <a:effectLst>
            <a:outerShdw blurRad="292100" sx="102000" sy="102000" algn="ctr" rotWithShape="0">
              <a:prstClr val="black">
                <a:alpha val="12000"/>
              </a:prstClr>
            </a:outerShdw>
          </a:effectLst>
        </p:spPr>
      </p:pic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7AB0437A-AD94-0185-A3E7-F5DF5B4D0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36" y="1324390"/>
            <a:ext cx="3846356" cy="2315600"/>
          </a:xfrm>
          <a:prstGeom prst="roundRect">
            <a:avLst>
              <a:gd name="adj" fmla="val 8169"/>
            </a:avLst>
          </a:prstGeom>
          <a:ln>
            <a:solidFill>
              <a:schemeClr val="accent1"/>
            </a:solidFill>
          </a:ln>
          <a:effectLst>
            <a:outerShdw blurRad="292100" sx="102000" sy="102000" algn="ctr" rotWithShape="0">
              <a:prstClr val="black">
                <a:alpha val="1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22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81BDD-7DC9-3F0B-07F8-01072AF18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8569C-E403-A39C-24D4-AC3FC18D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Portfolio: Best-in-Class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E13DF4-4391-B144-B9F0-024A83A29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8E52F7-9A37-16BB-A981-2C3AE5AB08D9}"/>
              </a:ext>
            </a:extLst>
          </p:cNvPr>
          <p:cNvSpPr/>
          <p:nvPr/>
        </p:nvSpPr>
        <p:spPr>
          <a:xfrm>
            <a:off x="849145" y="1466027"/>
            <a:ext cx="4984495" cy="4587532"/>
          </a:xfrm>
          <a:prstGeom prst="roundRect">
            <a:avLst>
              <a:gd name="adj" fmla="val 10740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9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304DD-7626-08B1-3A5C-FF85206DEE56}"/>
              </a:ext>
            </a:extLst>
          </p:cNvPr>
          <p:cNvSpPr txBox="1"/>
          <p:nvPr/>
        </p:nvSpPr>
        <p:spPr>
          <a:xfrm>
            <a:off x="6349354" y="1386264"/>
            <a:ext cx="4993502" cy="236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Many existing drugs provide limited clinical benefits despite their high costs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Me-too compounds show similar or inferior performance in clinical trials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Superior medicines create substantial real-world impact to the patients and society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20A1A8-F8C0-8CCB-9A87-8C265562ED8F}"/>
              </a:ext>
            </a:extLst>
          </p:cNvPr>
          <p:cNvGrpSpPr/>
          <p:nvPr/>
        </p:nvGrpSpPr>
        <p:grpSpPr>
          <a:xfrm>
            <a:off x="1192139" y="1714711"/>
            <a:ext cx="4298506" cy="4090164"/>
            <a:chOff x="838200" y="1274442"/>
            <a:chExt cx="4298506" cy="40901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592B63-AFFF-F075-CEDE-8C8393ED01E5}"/>
                </a:ext>
              </a:extLst>
            </p:cNvPr>
            <p:cNvGrpSpPr/>
            <p:nvPr/>
          </p:nvGrpSpPr>
          <p:grpSpPr>
            <a:xfrm>
              <a:off x="838200" y="1881501"/>
              <a:ext cx="4298506" cy="3483105"/>
              <a:chOff x="1012817" y="1779648"/>
              <a:chExt cx="5029200" cy="3771142"/>
            </a:xfrm>
          </p:grpSpPr>
          <p:pic>
            <p:nvPicPr>
              <p:cNvPr id="9" name="Picture 8" descr="A graph of a patient's life&#10;&#10;Description automatically generated">
                <a:extLst>
                  <a:ext uri="{FF2B5EF4-FFF2-40B4-BE49-F238E27FC236}">
                    <a16:creationId xmlns:a16="http://schemas.microsoft.com/office/drawing/2014/main" id="{656627C0-6C97-8425-1596-25F5CBA83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275" t="876" r="648" b="1966"/>
              <a:stretch/>
            </p:blipFill>
            <p:spPr>
              <a:xfrm>
                <a:off x="1053846" y="1779648"/>
                <a:ext cx="4988171" cy="2801496"/>
              </a:xfrm>
              <a:prstGeom prst="roundRect">
                <a:avLst>
                  <a:gd name="adj" fmla="val 5134"/>
                </a:avLst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49A58D-097E-1E23-D775-8BBC5751DC3E}"/>
                  </a:ext>
                </a:extLst>
              </p:cNvPr>
              <p:cNvSpPr txBox="1"/>
              <p:nvPr/>
            </p:nvSpPr>
            <p:spPr>
              <a:xfrm>
                <a:off x="1012817" y="4984302"/>
                <a:ext cx="5029200" cy="566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3"/>
                    </a:solidFill>
                  </a:rPr>
                  <a:t>B.J. Solomon, G. Liu, E. </a:t>
                </a:r>
                <a:r>
                  <a:rPr lang="en-US" sz="1400" dirty="0" err="1">
                    <a:solidFill>
                      <a:schemeClr val="accent3"/>
                    </a:solidFill>
                  </a:rPr>
                  <a:t>Felip</a:t>
                </a:r>
                <a:r>
                  <a:rPr lang="en-US" sz="1400" dirty="0">
                    <a:solidFill>
                      <a:schemeClr val="accent3"/>
                    </a:solidFill>
                  </a:rPr>
                  <a:t>, </a:t>
                </a:r>
                <a:r>
                  <a:rPr lang="en-US" sz="1400" i="1" dirty="0">
                    <a:solidFill>
                      <a:schemeClr val="accent3"/>
                    </a:solidFill>
                  </a:rPr>
                  <a:t>et al.</a:t>
                </a:r>
              </a:p>
              <a:p>
                <a:r>
                  <a:rPr lang="en-US" sz="1400" dirty="0">
                    <a:solidFill>
                      <a:schemeClr val="accent3"/>
                    </a:solidFill>
                  </a:rPr>
                  <a:t>J Clin Oncol, 42 (2024), pp. 3400-3409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21199B-D4BE-79BB-2FA7-FACB6A9A0D31}"/>
                  </a:ext>
                </a:extLst>
              </p:cNvPr>
              <p:cNvSpPr txBox="1"/>
              <p:nvPr/>
            </p:nvSpPr>
            <p:spPr>
              <a:xfrm>
                <a:off x="1012817" y="4693513"/>
                <a:ext cx="4917921" cy="274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3"/>
                    </a:solidFill>
                  </a:rPr>
                  <a:t>PFS by investigator assessment in the intention-to-treat population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CC4DA5-519C-D943-F9EC-0ADC71F1D34F}"/>
                </a:ext>
              </a:extLst>
            </p:cNvPr>
            <p:cNvSpPr txBox="1"/>
            <p:nvPr/>
          </p:nvSpPr>
          <p:spPr>
            <a:xfrm>
              <a:off x="838200" y="1274442"/>
              <a:ext cx="3137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Same target, different drugs</a:t>
              </a:r>
            </a:p>
          </p:txBody>
        </p:sp>
      </p:grpSp>
      <p:sp>
        <p:nvSpPr>
          <p:cNvPr id="15" name="Rectangle: Rounded Corners 7">
            <a:extLst>
              <a:ext uri="{FF2B5EF4-FFF2-40B4-BE49-F238E27FC236}">
                <a16:creationId xmlns:a16="http://schemas.microsoft.com/office/drawing/2014/main" id="{48B5E20C-7B9D-42CE-81D0-4DA7BD810CA1}"/>
              </a:ext>
            </a:extLst>
          </p:cNvPr>
          <p:cNvSpPr/>
          <p:nvPr/>
        </p:nvSpPr>
        <p:spPr>
          <a:xfrm>
            <a:off x="6544972" y="4113338"/>
            <a:ext cx="4797883" cy="2034281"/>
          </a:xfrm>
          <a:prstGeom prst="roundRect">
            <a:avLst>
              <a:gd name="adj" fmla="val 110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There is a high demand for novel and improved medicines to address unmet medical needs</a:t>
            </a:r>
          </a:p>
        </p:txBody>
      </p:sp>
    </p:spTree>
    <p:extLst>
      <p:ext uri="{BB962C8B-B14F-4D97-AF65-F5344CB8AC3E}">
        <p14:creationId xmlns:p14="http://schemas.microsoft.com/office/powerpoint/2010/main" val="230440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AA9C-EEE0-DEE1-2FD0-50EDB800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F2B03-B600-C6E9-910D-EDF625A63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5C230-33C9-986B-4A20-0997FAA3B0F4}"/>
              </a:ext>
            </a:extLst>
          </p:cNvPr>
          <p:cNvSpPr txBox="1"/>
          <p:nvPr/>
        </p:nvSpPr>
        <p:spPr>
          <a:xfrm>
            <a:off x="931203" y="5040730"/>
            <a:ext cx="10329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+mj-lt"/>
              </a:defRPr>
            </a:lvl1pPr>
          </a:lstStyle>
          <a:p>
            <a:pPr algn="l"/>
            <a:r>
              <a:rPr lang="en-US" sz="2800" dirty="0"/>
              <a:t>Our pipelines at Technetium Therapeutics center on key immunology and oncology diseases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AA7DEE-5A1E-7FAD-B9D1-0DB7C921C80D}"/>
              </a:ext>
            </a:extLst>
          </p:cNvPr>
          <p:cNvSpPr txBox="1"/>
          <p:nvPr/>
        </p:nvSpPr>
        <p:spPr>
          <a:xfrm>
            <a:off x="6851344" y="1531753"/>
            <a:ext cx="2933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Oncology</a:t>
            </a:r>
          </a:p>
        </p:txBody>
      </p:sp>
      <p:sp>
        <p:nvSpPr>
          <p:cNvPr id="27" name="Rectangle: Rounded Corners 3">
            <a:extLst>
              <a:ext uri="{FF2B5EF4-FFF2-40B4-BE49-F238E27FC236}">
                <a16:creationId xmlns:a16="http://schemas.microsoft.com/office/drawing/2014/main" id="{2EACD8A2-9460-85D7-0524-D980831A0FB2}"/>
              </a:ext>
            </a:extLst>
          </p:cNvPr>
          <p:cNvSpPr/>
          <p:nvPr/>
        </p:nvSpPr>
        <p:spPr>
          <a:xfrm>
            <a:off x="984216" y="1567668"/>
            <a:ext cx="10329584" cy="3077323"/>
          </a:xfrm>
          <a:prstGeom prst="roundRect">
            <a:avLst>
              <a:gd name="adj" fmla="val 988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5">
            <a:extLst>
              <a:ext uri="{FF2B5EF4-FFF2-40B4-BE49-F238E27FC236}">
                <a16:creationId xmlns:a16="http://schemas.microsoft.com/office/drawing/2014/main" id="{77E20D05-2AB5-E65B-ADC9-6C0613B75572}"/>
              </a:ext>
            </a:extLst>
          </p:cNvPr>
          <p:cNvSpPr/>
          <p:nvPr/>
        </p:nvSpPr>
        <p:spPr>
          <a:xfrm rot="10800000" flipV="1">
            <a:off x="984210" y="1567669"/>
            <a:ext cx="10329586" cy="773698"/>
          </a:xfrm>
          <a:prstGeom prst="round2SameRect">
            <a:avLst>
              <a:gd name="adj1" fmla="val 37699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00E474-00B8-3005-7BC9-5FC69A8197DF}"/>
              </a:ext>
            </a:extLst>
          </p:cNvPr>
          <p:cNvSpPr txBox="1"/>
          <p:nvPr/>
        </p:nvSpPr>
        <p:spPr>
          <a:xfrm>
            <a:off x="1465372" y="1769716"/>
            <a:ext cx="809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Our Lead Optimization Projects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3E91B-566F-1F49-B49A-D8180EE5F48C}"/>
              </a:ext>
            </a:extLst>
          </p:cNvPr>
          <p:cNvSpPr txBox="1"/>
          <p:nvPr/>
        </p:nvSpPr>
        <p:spPr>
          <a:xfrm>
            <a:off x="1359355" y="2658429"/>
            <a:ext cx="9643007" cy="1626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Gut-restricted TYK2 inhibitors for IBD (in vivo validation) 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CNS penetrant c-</a:t>
            </a:r>
            <a:r>
              <a:rPr lang="en-US" dirty="0" err="1"/>
              <a:t>Abl</a:t>
            </a:r>
            <a:r>
              <a:rPr lang="en-US" dirty="0"/>
              <a:t> inhibitors for neuron degenerative diseases (in vivo validation)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CNS penetrant BCR-</a:t>
            </a:r>
            <a:r>
              <a:rPr lang="en-US" dirty="0" err="1"/>
              <a:t>Abl</a:t>
            </a:r>
            <a:r>
              <a:rPr lang="en-US" dirty="0"/>
              <a:t> inhibitors for CNS relapse of AML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CNS penetrant EGFR mutants inhibitors (non-small cell lung cancer)</a:t>
            </a:r>
          </a:p>
        </p:txBody>
      </p:sp>
    </p:spTree>
    <p:extLst>
      <p:ext uri="{BB962C8B-B14F-4D97-AF65-F5344CB8AC3E}">
        <p14:creationId xmlns:p14="http://schemas.microsoft.com/office/powerpoint/2010/main" val="1481267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00DBB-EB6E-AC18-DB64-C53B8FBB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68BD-F78B-D538-3A44-3E0B0949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Clinical Differentiation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3B796-B498-A578-9723-FD214F0FDF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223E4-45CA-F164-301E-9326C1DB9AFA}"/>
              </a:ext>
            </a:extLst>
          </p:cNvPr>
          <p:cNvSpPr txBox="1"/>
          <p:nvPr/>
        </p:nvSpPr>
        <p:spPr>
          <a:xfrm>
            <a:off x="931202" y="5040730"/>
            <a:ext cx="103295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+mj-lt"/>
              </a:defRPr>
            </a:lvl1pPr>
          </a:lstStyle>
          <a:p>
            <a:pPr algn="l"/>
            <a:r>
              <a:rPr lang="en-US" sz="2800" dirty="0"/>
              <a:t>Only novel chemotypes can deliver meaningfully differentiated clinical profile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BC4B0CE2-BC0C-3F3E-35F5-C0DF2B380C5B}"/>
              </a:ext>
            </a:extLst>
          </p:cNvPr>
          <p:cNvSpPr/>
          <p:nvPr/>
        </p:nvSpPr>
        <p:spPr>
          <a:xfrm>
            <a:off x="931201" y="1332962"/>
            <a:ext cx="10329584" cy="3077323"/>
          </a:xfrm>
          <a:prstGeom prst="roundRect">
            <a:avLst>
              <a:gd name="adj" fmla="val 988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5">
            <a:extLst>
              <a:ext uri="{FF2B5EF4-FFF2-40B4-BE49-F238E27FC236}">
                <a16:creationId xmlns:a16="http://schemas.microsoft.com/office/drawing/2014/main" id="{7AD13E0D-ED85-2DC2-8C1D-6C03BE264FFD}"/>
              </a:ext>
            </a:extLst>
          </p:cNvPr>
          <p:cNvSpPr/>
          <p:nvPr/>
        </p:nvSpPr>
        <p:spPr>
          <a:xfrm rot="10800000" flipV="1">
            <a:off x="931195" y="1332963"/>
            <a:ext cx="10329586" cy="773698"/>
          </a:xfrm>
          <a:prstGeom prst="round2SameRect">
            <a:avLst>
              <a:gd name="adj1" fmla="val 37699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9DA4F-42E4-DFF5-19A4-724016903BB5}"/>
              </a:ext>
            </a:extLst>
          </p:cNvPr>
          <p:cNvSpPr txBox="1"/>
          <p:nvPr/>
        </p:nvSpPr>
        <p:spPr>
          <a:xfrm>
            <a:off x="1306340" y="2423723"/>
            <a:ext cx="9643007" cy="1549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Majority of autoimmune diseases are organ specific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We set out to invent drugs with distributions limited to the specific organs (gut, lung, skins)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Organ-specific delivery drugs for organ-specific diseases maximizes drug effectiveness and minimizes systemic side effects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ED79B-6236-CD6F-9A57-253B7D40470A}"/>
              </a:ext>
            </a:extLst>
          </p:cNvPr>
          <p:cNvSpPr txBox="1"/>
          <p:nvPr/>
        </p:nvSpPr>
        <p:spPr>
          <a:xfrm>
            <a:off x="1306340" y="1463789"/>
            <a:ext cx="809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Immunology</a:t>
            </a:r>
          </a:p>
        </p:txBody>
      </p:sp>
    </p:spTree>
    <p:extLst>
      <p:ext uri="{BB962C8B-B14F-4D97-AF65-F5344CB8AC3E}">
        <p14:creationId xmlns:p14="http://schemas.microsoft.com/office/powerpoint/2010/main" val="219299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02DF-05DF-FF65-5D96-060826824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BA6E-CC3E-BD7A-D531-D2C84E5A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Clinical Differentiation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85DB5-AB25-086A-0C50-6086B8B472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AECFB4-404E-CB6F-41FC-ABF7BD016611}"/>
              </a:ext>
            </a:extLst>
          </p:cNvPr>
          <p:cNvSpPr/>
          <p:nvPr/>
        </p:nvSpPr>
        <p:spPr>
          <a:xfrm>
            <a:off x="931208" y="1404471"/>
            <a:ext cx="10329584" cy="3077323"/>
          </a:xfrm>
          <a:prstGeom prst="roundRect">
            <a:avLst>
              <a:gd name="adj" fmla="val 988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ECF362C-DD41-AC1C-F183-5E6972448968}"/>
              </a:ext>
            </a:extLst>
          </p:cNvPr>
          <p:cNvSpPr/>
          <p:nvPr/>
        </p:nvSpPr>
        <p:spPr>
          <a:xfrm rot="10800000" flipV="1">
            <a:off x="931202" y="1404472"/>
            <a:ext cx="10329586" cy="773698"/>
          </a:xfrm>
          <a:prstGeom prst="round2SameRect">
            <a:avLst>
              <a:gd name="adj1" fmla="val 37699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B3D2F-ECC8-9C57-90F5-1F7B1C936ABF}"/>
              </a:ext>
            </a:extLst>
          </p:cNvPr>
          <p:cNvSpPr txBox="1"/>
          <p:nvPr/>
        </p:nvSpPr>
        <p:spPr>
          <a:xfrm>
            <a:off x="1306347" y="1591266"/>
            <a:ext cx="809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Oncology (Cancers)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37FEC-829D-961D-E024-CDDC4D2FF865}"/>
              </a:ext>
            </a:extLst>
          </p:cNvPr>
          <p:cNvSpPr txBox="1"/>
          <p:nvPr/>
        </p:nvSpPr>
        <p:spPr>
          <a:xfrm>
            <a:off x="1306347" y="2495232"/>
            <a:ext cx="9643007" cy="1549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Metastasis and drug resistance are two biggest challenges in cancer treatments 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Our novel chemotypes are CNS penetrant, and potent to clinically relevant mutants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Our strategy of CNS penetrant, novel chemotypes can overcome both metastasis and drug resistance challenges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8F6DDB-AFF1-203C-1619-E63189AE6508}"/>
              </a:ext>
            </a:extLst>
          </p:cNvPr>
          <p:cNvSpPr/>
          <p:nvPr/>
        </p:nvSpPr>
        <p:spPr>
          <a:xfrm>
            <a:off x="931207" y="4798856"/>
            <a:ext cx="10329585" cy="1191635"/>
          </a:xfrm>
          <a:prstGeom prst="roundRect">
            <a:avLst>
              <a:gd name="adj" fmla="val 2027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5A4D0-ADA6-D4CC-6DE7-9299C98975EC}"/>
              </a:ext>
            </a:extLst>
          </p:cNvPr>
          <p:cNvSpPr txBox="1"/>
          <p:nvPr/>
        </p:nvSpPr>
        <p:spPr>
          <a:xfrm>
            <a:off x="931202" y="5040730"/>
            <a:ext cx="102366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+mj-lt"/>
              </a:defRPr>
            </a:lvl1pPr>
          </a:lstStyle>
          <a:p>
            <a:pPr algn="l"/>
            <a:r>
              <a:rPr lang="en-US" sz="2800" dirty="0"/>
              <a:t>We set out to deliver truly novel cancer drugs to bring substantially better medicines</a:t>
            </a:r>
          </a:p>
        </p:txBody>
      </p:sp>
    </p:spTree>
    <p:extLst>
      <p:ext uri="{BB962C8B-B14F-4D97-AF65-F5344CB8AC3E}">
        <p14:creationId xmlns:p14="http://schemas.microsoft.com/office/powerpoint/2010/main" val="937592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87390-6599-7CF1-7D04-53B91EF68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C108-7536-17F2-D2D4-DBB7325B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Business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EDBC6-08B9-A82A-B1A4-E9A86803E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45358-72A6-E43E-26A5-FD2167784190}"/>
              </a:ext>
            </a:extLst>
          </p:cNvPr>
          <p:cNvSpPr txBox="1"/>
          <p:nvPr/>
        </p:nvSpPr>
        <p:spPr>
          <a:xfrm>
            <a:off x="931208" y="1455686"/>
            <a:ext cx="4159502" cy="10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/>
              <a:t>Innovate, protect, and collaborate: file application of 10-20 PCT patents in the next two years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D4E819-F731-EE45-2C20-6936934395DB}"/>
              </a:ext>
            </a:extLst>
          </p:cNvPr>
          <p:cNvSpPr/>
          <p:nvPr/>
        </p:nvSpPr>
        <p:spPr>
          <a:xfrm>
            <a:off x="931207" y="4798856"/>
            <a:ext cx="10329585" cy="1191635"/>
          </a:xfrm>
          <a:prstGeom prst="roundRect">
            <a:avLst>
              <a:gd name="adj" fmla="val 2027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9A10-9BD1-3532-20CF-622E9CB6B085}"/>
              </a:ext>
            </a:extLst>
          </p:cNvPr>
          <p:cNvSpPr txBox="1"/>
          <p:nvPr/>
        </p:nvSpPr>
        <p:spPr>
          <a:xfrm>
            <a:off x="931207" y="5040730"/>
            <a:ext cx="10329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+mj-lt"/>
              </a:rPr>
              <a:t>Technetium Therapeutics strives to be the top hatchery for innovative medicines in 10 years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12538-8AB3-4478-BFC1-37FD93D54A09}"/>
              </a:ext>
            </a:extLst>
          </p:cNvPr>
          <p:cNvSpPr txBox="1"/>
          <p:nvPr/>
        </p:nvSpPr>
        <p:spPr>
          <a:xfrm>
            <a:off x="7833180" y="2949561"/>
            <a:ext cx="3442911" cy="1728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/>
              <a:t>Maximize ROI by investing in preclinical drug development, where an initial $1 million–$5 million can yield returns ranging from $10 million to $1 billion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6BFB3-6D63-A86F-C9D8-C06DACF731DC}"/>
              </a:ext>
            </a:extLst>
          </p:cNvPr>
          <p:cNvSpPr txBox="1"/>
          <p:nvPr/>
        </p:nvSpPr>
        <p:spPr>
          <a:xfrm>
            <a:off x="931206" y="3164622"/>
            <a:ext cx="3659613" cy="1395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/>
              <a:t>Achieve positive cashflow in 5 years: generate stream of revenues from patents out-license from 2026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A6B52F-7E95-E65E-CD98-2F8D637F5483}"/>
              </a:ext>
            </a:extLst>
          </p:cNvPr>
          <p:cNvGrpSpPr/>
          <p:nvPr/>
        </p:nvGrpSpPr>
        <p:grpSpPr>
          <a:xfrm>
            <a:off x="4541015" y="1382173"/>
            <a:ext cx="3109970" cy="3025081"/>
            <a:chOff x="2571905" y="0"/>
            <a:chExt cx="7047629" cy="6855259"/>
          </a:xfrm>
        </p:grpSpPr>
        <p:grpSp>
          <p:nvGrpSpPr>
            <p:cNvPr id="15" name="Graphic 2">
              <a:extLst>
                <a:ext uri="{FF2B5EF4-FFF2-40B4-BE49-F238E27FC236}">
                  <a16:creationId xmlns:a16="http://schemas.microsoft.com/office/drawing/2014/main" id="{257400DF-EC40-0A26-CF56-B56D6CEFAC3B}"/>
                </a:ext>
              </a:extLst>
            </p:cNvPr>
            <p:cNvGrpSpPr/>
            <p:nvPr/>
          </p:nvGrpSpPr>
          <p:grpSpPr>
            <a:xfrm>
              <a:off x="2571905" y="0"/>
              <a:ext cx="7047629" cy="6855259"/>
              <a:chOff x="2571905" y="0"/>
              <a:chExt cx="7047629" cy="6855259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3F85384-C8E1-2A09-2688-87E63D8A1BC1}"/>
                  </a:ext>
                </a:extLst>
              </p:cNvPr>
              <p:cNvSpPr/>
              <p:nvPr/>
            </p:nvSpPr>
            <p:spPr>
              <a:xfrm>
                <a:off x="2571905" y="2699008"/>
                <a:ext cx="3379998" cy="4156250"/>
              </a:xfrm>
              <a:custGeom>
                <a:avLst/>
                <a:gdLst>
                  <a:gd name="connsiteX0" fmla="*/ 2464517 w 3379998"/>
                  <a:gd name="connsiteY0" fmla="*/ 1947258 h 4156250"/>
                  <a:gd name="connsiteX1" fmla="*/ 2481802 w 3379998"/>
                  <a:gd name="connsiteY1" fmla="*/ 1660464 h 4156250"/>
                  <a:gd name="connsiteX2" fmla="*/ 1165301 w 3379998"/>
                  <a:gd name="connsiteY2" fmla="*/ 0 h 4156250"/>
                  <a:gd name="connsiteX3" fmla="*/ 0 w 3379998"/>
                  <a:gd name="connsiteY3" fmla="*/ 1947258 h 4156250"/>
                  <a:gd name="connsiteX4" fmla="*/ 2208992 w 3379998"/>
                  <a:gd name="connsiteY4" fmla="*/ 4156250 h 4156250"/>
                  <a:gd name="connsiteX5" fmla="*/ 3379998 w 3379998"/>
                  <a:gd name="connsiteY5" fmla="*/ 3820510 h 4156250"/>
                  <a:gd name="connsiteX6" fmla="*/ 2464517 w 3379998"/>
                  <a:gd name="connsiteY6" fmla="*/ 1947258 h 415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9998" h="4156250">
                    <a:moveTo>
                      <a:pt x="2464517" y="1947258"/>
                    </a:moveTo>
                    <a:cubicBezTo>
                      <a:pt x="2464517" y="1850150"/>
                      <a:pt x="2470502" y="1754496"/>
                      <a:pt x="2481802" y="1660464"/>
                    </a:cubicBezTo>
                    <a:cubicBezTo>
                      <a:pt x="1816699" y="1348498"/>
                      <a:pt x="1320025" y="737263"/>
                      <a:pt x="1165301" y="0"/>
                    </a:cubicBezTo>
                    <a:cubicBezTo>
                      <a:pt x="471669" y="372603"/>
                      <a:pt x="0" y="1104832"/>
                      <a:pt x="0" y="1947258"/>
                    </a:cubicBezTo>
                    <a:cubicBezTo>
                      <a:pt x="0" y="3167266"/>
                      <a:pt x="989040" y="4156250"/>
                      <a:pt x="2208992" y="4156250"/>
                    </a:cubicBezTo>
                    <a:cubicBezTo>
                      <a:pt x="2639155" y="4156250"/>
                      <a:pt x="3040510" y="4033187"/>
                      <a:pt x="3379998" y="3820510"/>
                    </a:cubicBezTo>
                    <a:cubicBezTo>
                      <a:pt x="2822856" y="3386039"/>
                      <a:pt x="2464517" y="2708519"/>
                      <a:pt x="2464517" y="19472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8CDDB2-A351-7A43-2DEA-D916F0A320E0}"/>
                  </a:ext>
                </a:extLst>
              </p:cNvPr>
              <p:cNvSpPr/>
              <p:nvPr/>
            </p:nvSpPr>
            <p:spPr>
              <a:xfrm>
                <a:off x="6239480" y="2666173"/>
                <a:ext cx="3380054" cy="4189085"/>
              </a:xfrm>
              <a:custGeom>
                <a:avLst/>
                <a:gdLst>
                  <a:gd name="connsiteX0" fmla="*/ 894113 w 3380054"/>
                  <a:gd name="connsiteY0" fmla="*/ 1661023 h 4189085"/>
                  <a:gd name="connsiteX1" fmla="*/ 915537 w 3380054"/>
                  <a:gd name="connsiteY1" fmla="*/ 1980094 h 4189085"/>
                  <a:gd name="connsiteX2" fmla="*/ 0 w 3380054"/>
                  <a:gd name="connsiteY2" fmla="*/ 3853346 h 4189085"/>
                  <a:gd name="connsiteX3" fmla="*/ 1171006 w 3380054"/>
                  <a:gd name="connsiteY3" fmla="*/ 4189086 h 4189085"/>
                  <a:gd name="connsiteX4" fmla="*/ 3380054 w 3380054"/>
                  <a:gd name="connsiteY4" fmla="*/ 1980094 h 4189085"/>
                  <a:gd name="connsiteX5" fmla="*/ 2151040 w 3380054"/>
                  <a:gd name="connsiteY5" fmla="*/ 0 h 4189085"/>
                  <a:gd name="connsiteX6" fmla="*/ 894113 w 3380054"/>
                  <a:gd name="connsiteY6" fmla="*/ 1661023 h 418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0054" h="4189085">
                    <a:moveTo>
                      <a:pt x="894113" y="1661023"/>
                    </a:moveTo>
                    <a:cubicBezTo>
                      <a:pt x="908153" y="1765404"/>
                      <a:pt x="915537" y="1871854"/>
                      <a:pt x="915537" y="1980094"/>
                    </a:cubicBezTo>
                    <a:cubicBezTo>
                      <a:pt x="915537" y="2741354"/>
                      <a:pt x="557198" y="3418875"/>
                      <a:pt x="0" y="3853346"/>
                    </a:cubicBezTo>
                    <a:cubicBezTo>
                      <a:pt x="339543" y="4066022"/>
                      <a:pt x="740843" y="4189086"/>
                      <a:pt x="1171006" y="4189086"/>
                    </a:cubicBezTo>
                    <a:cubicBezTo>
                      <a:pt x="2391014" y="4189086"/>
                      <a:pt x="3380054" y="3200102"/>
                      <a:pt x="3380054" y="1980094"/>
                    </a:cubicBezTo>
                    <a:cubicBezTo>
                      <a:pt x="3380054" y="1112048"/>
                      <a:pt x="2879297" y="361136"/>
                      <a:pt x="2151040" y="0"/>
                    </a:cubicBezTo>
                    <a:cubicBezTo>
                      <a:pt x="2009181" y="727082"/>
                      <a:pt x="1535554" y="1335464"/>
                      <a:pt x="894113" y="1661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CEED89B-61E2-768D-DDE9-28DB766DEB8F}"/>
                  </a:ext>
                </a:extLst>
              </p:cNvPr>
              <p:cNvSpPr/>
              <p:nvPr/>
            </p:nvSpPr>
            <p:spPr>
              <a:xfrm>
                <a:off x="5201438" y="4399972"/>
                <a:ext cx="1788505" cy="2021543"/>
              </a:xfrm>
              <a:custGeom>
                <a:avLst/>
                <a:gdLst>
                  <a:gd name="connsiteX0" fmla="*/ 1788506 w 1788505"/>
                  <a:gd name="connsiteY0" fmla="*/ 246295 h 2021543"/>
                  <a:gd name="connsiteX1" fmla="*/ 1774745 w 1788505"/>
                  <a:gd name="connsiteY1" fmla="*/ 0 h 2021543"/>
                  <a:gd name="connsiteX2" fmla="*/ 859040 w 1788505"/>
                  <a:gd name="connsiteY2" fmla="*/ 183141 h 2021543"/>
                  <a:gd name="connsiteX3" fmla="*/ 10852 w 1788505"/>
                  <a:gd name="connsiteY3" fmla="*/ 26962 h 2021543"/>
                  <a:gd name="connsiteX4" fmla="*/ 0 w 1788505"/>
                  <a:gd name="connsiteY4" fmla="*/ 246351 h 2021543"/>
                  <a:gd name="connsiteX5" fmla="*/ 894225 w 1788505"/>
                  <a:gd name="connsiteY5" fmla="*/ 2021544 h 2021543"/>
                  <a:gd name="connsiteX6" fmla="*/ 1788506 w 1788505"/>
                  <a:gd name="connsiteY6" fmla="*/ 246295 h 20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8505" h="2021543">
                    <a:moveTo>
                      <a:pt x="1788506" y="246295"/>
                    </a:moveTo>
                    <a:cubicBezTo>
                      <a:pt x="1788506" y="163003"/>
                      <a:pt x="1783751" y="80886"/>
                      <a:pt x="1774745" y="0"/>
                    </a:cubicBezTo>
                    <a:cubicBezTo>
                      <a:pt x="1492985" y="117917"/>
                      <a:pt x="1183648" y="183141"/>
                      <a:pt x="859040" y="183141"/>
                    </a:cubicBezTo>
                    <a:cubicBezTo>
                      <a:pt x="560163" y="183141"/>
                      <a:pt x="274264" y="127762"/>
                      <a:pt x="10852" y="26962"/>
                    </a:cubicBezTo>
                    <a:cubicBezTo>
                      <a:pt x="3748" y="99122"/>
                      <a:pt x="0" y="172289"/>
                      <a:pt x="0" y="246351"/>
                    </a:cubicBezTo>
                    <a:cubicBezTo>
                      <a:pt x="0" y="973769"/>
                      <a:pt x="351682" y="1619014"/>
                      <a:pt x="894225" y="2021544"/>
                    </a:cubicBezTo>
                    <a:cubicBezTo>
                      <a:pt x="1436824" y="1618958"/>
                      <a:pt x="1788506" y="973769"/>
                      <a:pt x="1788506" y="246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BB9A415-7695-4AF1-E0DD-98FB8BE6E5A1}"/>
                  </a:ext>
                </a:extLst>
              </p:cNvPr>
              <p:cNvSpPr/>
              <p:nvPr/>
            </p:nvSpPr>
            <p:spPr>
              <a:xfrm>
                <a:off x="3851542" y="0"/>
                <a:ext cx="4418039" cy="2669361"/>
              </a:xfrm>
              <a:custGeom>
                <a:avLst/>
                <a:gdLst>
                  <a:gd name="connsiteX0" fmla="*/ 2244177 w 4418039"/>
                  <a:gd name="connsiteY0" fmla="*/ 2669362 h 2669361"/>
                  <a:gd name="connsiteX1" fmla="*/ 3558944 w 4418039"/>
                  <a:gd name="connsiteY1" fmla="*/ 2272202 h 2669361"/>
                  <a:gd name="connsiteX2" fmla="*/ 4407188 w 4418039"/>
                  <a:gd name="connsiteY2" fmla="*/ 2428381 h 2669361"/>
                  <a:gd name="connsiteX3" fmla="*/ 4418040 w 4418039"/>
                  <a:gd name="connsiteY3" fmla="*/ 2208992 h 2669361"/>
                  <a:gd name="connsiteX4" fmla="*/ 2208992 w 4418039"/>
                  <a:gd name="connsiteY4" fmla="*/ 0 h 2669361"/>
                  <a:gd name="connsiteX5" fmla="*/ 0 w 4418039"/>
                  <a:gd name="connsiteY5" fmla="*/ 2208992 h 2669361"/>
                  <a:gd name="connsiteX6" fmla="*/ 13761 w 4418039"/>
                  <a:gd name="connsiteY6" fmla="*/ 2455287 h 2669361"/>
                  <a:gd name="connsiteX7" fmla="*/ 929410 w 4418039"/>
                  <a:gd name="connsiteY7" fmla="*/ 2272146 h 2669361"/>
                  <a:gd name="connsiteX8" fmla="*/ 2244177 w 4418039"/>
                  <a:gd name="connsiteY8" fmla="*/ 2669362 h 266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18039" h="2669361">
                    <a:moveTo>
                      <a:pt x="2244177" y="2669362"/>
                    </a:moveTo>
                    <a:cubicBezTo>
                      <a:pt x="2620640" y="2418536"/>
                      <a:pt x="3072675" y="2272202"/>
                      <a:pt x="3558944" y="2272202"/>
                    </a:cubicBezTo>
                    <a:cubicBezTo>
                      <a:pt x="3857821" y="2272202"/>
                      <a:pt x="4143720" y="2327581"/>
                      <a:pt x="4407188" y="2428381"/>
                    </a:cubicBezTo>
                    <a:cubicBezTo>
                      <a:pt x="4414292" y="2356221"/>
                      <a:pt x="4418040" y="2282998"/>
                      <a:pt x="4418040" y="2208992"/>
                    </a:cubicBezTo>
                    <a:cubicBezTo>
                      <a:pt x="4418040" y="988984"/>
                      <a:pt x="3429000" y="0"/>
                      <a:pt x="2208992" y="0"/>
                    </a:cubicBezTo>
                    <a:cubicBezTo>
                      <a:pt x="989040" y="0"/>
                      <a:pt x="0" y="988984"/>
                      <a:pt x="0" y="2208992"/>
                    </a:cubicBezTo>
                    <a:cubicBezTo>
                      <a:pt x="0" y="2292284"/>
                      <a:pt x="4755" y="2374401"/>
                      <a:pt x="13761" y="2455287"/>
                    </a:cubicBezTo>
                    <a:cubicBezTo>
                      <a:pt x="295521" y="2337370"/>
                      <a:pt x="604858" y="2272146"/>
                      <a:pt x="929410" y="2272146"/>
                    </a:cubicBezTo>
                    <a:cubicBezTo>
                      <a:pt x="1415679" y="2272202"/>
                      <a:pt x="1867714" y="2418536"/>
                      <a:pt x="2244177" y="266936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D8518FE-1C29-6686-93A1-E320A5C34335}"/>
                  </a:ext>
                </a:extLst>
              </p:cNvPr>
              <p:cNvSpPr/>
              <p:nvPr/>
            </p:nvSpPr>
            <p:spPr>
              <a:xfrm>
                <a:off x="3890643" y="2437219"/>
                <a:ext cx="2061315" cy="1751866"/>
              </a:xfrm>
              <a:custGeom>
                <a:avLst/>
                <a:gdLst>
                  <a:gd name="connsiteX0" fmla="*/ 1189913 w 2061315"/>
                  <a:gd name="connsiteY0" fmla="*/ 1751867 h 1751866"/>
                  <a:gd name="connsiteX1" fmla="*/ 2061316 w 2061315"/>
                  <a:gd name="connsiteY1" fmla="*/ 335796 h 1751866"/>
                  <a:gd name="connsiteX2" fmla="*/ 890253 w 2061315"/>
                  <a:gd name="connsiteY2" fmla="*/ 0 h 1751866"/>
                  <a:gd name="connsiteX3" fmla="*/ 0 w 2061315"/>
                  <a:gd name="connsiteY3" fmla="*/ 186889 h 1751866"/>
                  <a:gd name="connsiteX4" fmla="*/ 1189913 w 2061315"/>
                  <a:gd name="connsiteY4" fmla="*/ 1751867 h 1751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315" h="1751866">
                    <a:moveTo>
                      <a:pt x="1189913" y="1751867"/>
                    </a:moveTo>
                    <a:cubicBezTo>
                      <a:pt x="1301566" y="1179677"/>
                      <a:pt x="1618622" y="680989"/>
                      <a:pt x="2061316" y="335796"/>
                    </a:cubicBezTo>
                    <a:cubicBezTo>
                      <a:pt x="1721828" y="123119"/>
                      <a:pt x="1320417" y="0"/>
                      <a:pt x="890253" y="0"/>
                    </a:cubicBezTo>
                    <a:cubicBezTo>
                      <a:pt x="573476" y="0"/>
                      <a:pt x="272362" y="66846"/>
                      <a:pt x="0" y="186889"/>
                    </a:cubicBezTo>
                    <a:cubicBezTo>
                      <a:pt x="130839" y="874926"/>
                      <a:pt x="580692" y="1449801"/>
                      <a:pt x="1189913" y="17518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6CE3370-B0A1-97A4-BD2C-516C25E043BE}"/>
                  </a:ext>
                </a:extLst>
              </p:cNvPr>
              <p:cNvSpPr/>
              <p:nvPr/>
            </p:nvSpPr>
            <p:spPr>
              <a:xfrm>
                <a:off x="6239480" y="2437274"/>
                <a:ext cx="1996147" cy="1718975"/>
              </a:xfrm>
              <a:custGeom>
                <a:avLst/>
                <a:gdLst>
                  <a:gd name="connsiteX0" fmla="*/ 0 w 1996147"/>
                  <a:gd name="connsiteY0" fmla="*/ 335796 h 1718975"/>
                  <a:gd name="connsiteX1" fmla="*/ 864801 w 1996147"/>
                  <a:gd name="connsiteY1" fmla="*/ 1718975 h 1718975"/>
                  <a:gd name="connsiteX2" fmla="*/ 1996148 w 1996147"/>
                  <a:gd name="connsiteY2" fmla="*/ 159423 h 1718975"/>
                  <a:gd name="connsiteX3" fmla="*/ 1171006 w 1996147"/>
                  <a:gd name="connsiteY3" fmla="*/ 0 h 1718975"/>
                  <a:gd name="connsiteX4" fmla="*/ 0 w 1996147"/>
                  <a:gd name="connsiteY4" fmla="*/ 335796 h 171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147" h="1718975">
                    <a:moveTo>
                      <a:pt x="0" y="335796"/>
                    </a:moveTo>
                    <a:cubicBezTo>
                      <a:pt x="434191" y="674333"/>
                      <a:pt x="747611" y="1160546"/>
                      <a:pt x="864801" y="1718975"/>
                    </a:cubicBezTo>
                    <a:cubicBezTo>
                      <a:pt x="1449522" y="1404939"/>
                      <a:pt x="1876496" y="835267"/>
                      <a:pt x="1996148" y="159423"/>
                    </a:cubicBezTo>
                    <a:cubicBezTo>
                      <a:pt x="1741238" y="56665"/>
                      <a:pt x="1462723" y="0"/>
                      <a:pt x="1171006" y="0"/>
                    </a:cubicBezTo>
                    <a:cubicBezTo>
                      <a:pt x="740843" y="0"/>
                      <a:pt x="339488" y="123064"/>
                      <a:pt x="0" y="3357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8139977-5BBE-ED01-D8B2-4CC32850B6AB}"/>
                </a:ext>
              </a:extLst>
            </p:cNvPr>
            <p:cNvSpPr/>
            <p:nvPr/>
          </p:nvSpPr>
          <p:spPr>
            <a:xfrm>
              <a:off x="4562179" y="2753324"/>
              <a:ext cx="334061" cy="728760"/>
            </a:xfrm>
            <a:custGeom>
              <a:avLst/>
              <a:gdLst>
                <a:gd name="connsiteX0" fmla="*/ 169268 w 334061"/>
                <a:gd name="connsiteY0" fmla="*/ 151312 h 728760"/>
                <a:gd name="connsiteX1" fmla="*/ 167031 w 334061"/>
                <a:gd name="connsiteY1" fmla="*/ 151312 h 728760"/>
                <a:gd name="connsiteX2" fmla="*/ 28025 w 334061"/>
                <a:gd name="connsiteY2" fmla="*/ 217487 h 728760"/>
                <a:gd name="connsiteX3" fmla="*/ 0 w 334061"/>
                <a:gd name="connsiteY3" fmla="*/ 89669 h 728760"/>
                <a:gd name="connsiteX4" fmla="*/ 192818 w 334061"/>
                <a:gd name="connsiteY4" fmla="*/ 0 h 728760"/>
                <a:gd name="connsiteX5" fmla="*/ 334062 w 334061"/>
                <a:gd name="connsiteY5" fmla="*/ 0 h 728760"/>
                <a:gd name="connsiteX6" fmla="*/ 334062 w 334061"/>
                <a:gd name="connsiteY6" fmla="*/ 728760 h 728760"/>
                <a:gd name="connsiteX7" fmla="*/ 169268 w 334061"/>
                <a:gd name="connsiteY7" fmla="*/ 728760 h 728760"/>
                <a:gd name="connsiteX8" fmla="*/ 169268 w 334061"/>
                <a:gd name="connsiteY8" fmla="*/ 151312 h 72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061" h="728760">
                  <a:moveTo>
                    <a:pt x="169268" y="151312"/>
                  </a:moveTo>
                  <a:lnTo>
                    <a:pt x="167031" y="151312"/>
                  </a:lnTo>
                  <a:lnTo>
                    <a:pt x="28025" y="217487"/>
                  </a:lnTo>
                  <a:lnTo>
                    <a:pt x="0" y="89669"/>
                  </a:lnTo>
                  <a:lnTo>
                    <a:pt x="192818" y="0"/>
                  </a:lnTo>
                  <a:lnTo>
                    <a:pt x="334062" y="0"/>
                  </a:lnTo>
                  <a:lnTo>
                    <a:pt x="334062" y="728760"/>
                  </a:lnTo>
                  <a:lnTo>
                    <a:pt x="169268" y="728760"/>
                  </a:lnTo>
                  <a:lnTo>
                    <a:pt x="169268" y="151312"/>
                  </a:lnTo>
                  <a:close/>
                </a:path>
              </a:pathLst>
            </a:custGeom>
            <a:solidFill>
              <a:srgbClr val="FFFFFF"/>
            </a:solidFill>
            <a:ln w="55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2A1196-1730-F7A4-51B6-8EF745F36626}"/>
                </a:ext>
              </a:extLst>
            </p:cNvPr>
            <p:cNvSpPr/>
            <p:nvPr/>
          </p:nvSpPr>
          <p:spPr>
            <a:xfrm>
              <a:off x="7144389" y="2740906"/>
              <a:ext cx="516867" cy="741122"/>
            </a:xfrm>
            <a:custGeom>
              <a:avLst/>
              <a:gdLst>
                <a:gd name="connsiteX0" fmla="*/ 0 w 516867"/>
                <a:gd name="connsiteY0" fmla="*/ 741123 h 741122"/>
                <a:gd name="connsiteX1" fmla="*/ 0 w 516867"/>
                <a:gd name="connsiteY1" fmla="*/ 637973 h 741122"/>
                <a:gd name="connsiteX2" fmla="*/ 94200 w 516867"/>
                <a:gd name="connsiteY2" fmla="*/ 552779 h 741122"/>
                <a:gd name="connsiteX3" fmla="*/ 332999 w 516867"/>
                <a:gd name="connsiteY3" fmla="*/ 243330 h 741122"/>
                <a:gd name="connsiteX4" fmla="*/ 213012 w 516867"/>
                <a:gd name="connsiteY4" fmla="*/ 136825 h 741122"/>
                <a:gd name="connsiteX5" fmla="*/ 57169 w 516867"/>
                <a:gd name="connsiteY5" fmla="*/ 197349 h 741122"/>
                <a:gd name="connsiteX6" fmla="*/ 8950 w 516867"/>
                <a:gd name="connsiteY6" fmla="*/ 75125 h 741122"/>
                <a:gd name="connsiteX7" fmla="*/ 247750 w 516867"/>
                <a:gd name="connsiteY7" fmla="*/ 0 h 741122"/>
                <a:gd name="connsiteX8" fmla="*/ 503386 w 516867"/>
                <a:gd name="connsiteY8" fmla="*/ 228731 h 741122"/>
                <a:gd name="connsiteX9" fmla="*/ 309449 w 516867"/>
                <a:gd name="connsiteY9" fmla="*/ 542655 h 741122"/>
                <a:gd name="connsiteX10" fmla="*/ 242156 w 516867"/>
                <a:gd name="connsiteY10" fmla="*/ 598705 h 741122"/>
                <a:gd name="connsiteX11" fmla="*/ 242156 w 516867"/>
                <a:gd name="connsiteY11" fmla="*/ 600942 h 741122"/>
                <a:gd name="connsiteX12" fmla="*/ 516867 w 516867"/>
                <a:gd name="connsiteY12" fmla="*/ 600942 h 741122"/>
                <a:gd name="connsiteX13" fmla="*/ 516867 w 516867"/>
                <a:gd name="connsiteY13" fmla="*/ 741067 h 741122"/>
                <a:gd name="connsiteX14" fmla="*/ 0 w 516867"/>
                <a:gd name="connsiteY14" fmla="*/ 741067 h 74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6867" h="741122">
                  <a:moveTo>
                    <a:pt x="0" y="741123"/>
                  </a:moveTo>
                  <a:lnTo>
                    <a:pt x="0" y="637973"/>
                  </a:lnTo>
                  <a:lnTo>
                    <a:pt x="94200" y="552779"/>
                  </a:lnTo>
                  <a:cubicBezTo>
                    <a:pt x="253399" y="410361"/>
                    <a:pt x="330761" y="328524"/>
                    <a:pt x="332999" y="243330"/>
                  </a:cubicBezTo>
                  <a:cubicBezTo>
                    <a:pt x="332999" y="183924"/>
                    <a:pt x="297143" y="136825"/>
                    <a:pt x="213012" y="136825"/>
                  </a:cubicBezTo>
                  <a:cubicBezTo>
                    <a:pt x="150250" y="136825"/>
                    <a:pt x="95263" y="168206"/>
                    <a:pt x="57169" y="197349"/>
                  </a:cubicBezTo>
                  <a:lnTo>
                    <a:pt x="8950" y="75125"/>
                  </a:lnTo>
                  <a:cubicBezTo>
                    <a:pt x="63881" y="33619"/>
                    <a:pt x="149075" y="0"/>
                    <a:pt x="247750" y="0"/>
                  </a:cubicBezTo>
                  <a:cubicBezTo>
                    <a:pt x="412543" y="0"/>
                    <a:pt x="503386" y="96437"/>
                    <a:pt x="503386" y="228731"/>
                  </a:cubicBezTo>
                  <a:cubicBezTo>
                    <a:pt x="503386" y="350955"/>
                    <a:pt x="414836" y="448455"/>
                    <a:pt x="309449" y="542655"/>
                  </a:cubicBezTo>
                  <a:lnTo>
                    <a:pt x="242156" y="598705"/>
                  </a:lnTo>
                  <a:lnTo>
                    <a:pt x="242156" y="600942"/>
                  </a:lnTo>
                  <a:lnTo>
                    <a:pt x="516867" y="600942"/>
                  </a:lnTo>
                  <a:lnTo>
                    <a:pt x="516867" y="741067"/>
                  </a:lnTo>
                  <a:lnTo>
                    <a:pt x="0" y="741067"/>
                  </a:lnTo>
                  <a:close/>
                </a:path>
              </a:pathLst>
            </a:custGeom>
            <a:solidFill>
              <a:srgbClr val="FFFFFF"/>
            </a:solidFill>
            <a:ln w="55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14531C-5D49-7CBD-7134-E13BBC300CA6}"/>
                </a:ext>
              </a:extLst>
            </p:cNvPr>
            <p:cNvSpPr/>
            <p:nvPr/>
          </p:nvSpPr>
          <p:spPr>
            <a:xfrm>
              <a:off x="5845061" y="4973057"/>
              <a:ext cx="514573" cy="753428"/>
            </a:xfrm>
            <a:custGeom>
              <a:avLst/>
              <a:gdLst>
                <a:gd name="connsiteX0" fmla="*/ 34737 w 514573"/>
                <a:gd name="connsiteY0" fmla="*/ 574036 h 753428"/>
                <a:gd name="connsiteX1" fmla="*/ 204006 w 514573"/>
                <a:gd name="connsiteY1" fmla="*/ 618898 h 753428"/>
                <a:gd name="connsiteX2" fmla="*/ 337418 w 514573"/>
                <a:gd name="connsiteY2" fmla="*/ 521342 h 753428"/>
                <a:gd name="connsiteX3" fmla="*/ 190525 w 514573"/>
                <a:gd name="connsiteY3" fmla="*/ 417074 h 753428"/>
                <a:gd name="connsiteX4" fmla="*/ 120994 w 514573"/>
                <a:gd name="connsiteY4" fmla="*/ 417074 h 753428"/>
                <a:gd name="connsiteX5" fmla="*/ 120994 w 514573"/>
                <a:gd name="connsiteY5" fmla="*/ 294849 h 753428"/>
                <a:gd name="connsiteX6" fmla="*/ 187168 w 514573"/>
                <a:gd name="connsiteY6" fmla="*/ 294849 h 753428"/>
                <a:gd name="connsiteX7" fmla="*/ 317224 w 514573"/>
                <a:gd name="connsiteY7" fmla="*/ 210774 h 753428"/>
                <a:gd name="connsiteX8" fmla="*/ 209600 w 514573"/>
                <a:gd name="connsiteY8" fmla="*/ 134531 h 753428"/>
                <a:gd name="connsiteX9" fmla="*/ 57112 w 514573"/>
                <a:gd name="connsiteY9" fmla="*/ 178274 h 753428"/>
                <a:gd name="connsiteX10" fmla="*/ 22375 w 514573"/>
                <a:gd name="connsiteY10" fmla="*/ 54931 h 753428"/>
                <a:gd name="connsiteX11" fmla="*/ 247749 w 514573"/>
                <a:gd name="connsiteY11" fmla="*/ 0 h 753428"/>
                <a:gd name="connsiteX12" fmla="*/ 489905 w 514573"/>
                <a:gd name="connsiteY12" fmla="*/ 181631 h 753428"/>
                <a:gd name="connsiteX13" fmla="*/ 356493 w 514573"/>
                <a:gd name="connsiteY13" fmla="*/ 350899 h 753428"/>
                <a:gd name="connsiteX14" fmla="*/ 356493 w 514573"/>
                <a:gd name="connsiteY14" fmla="*/ 353136 h 753428"/>
                <a:gd name="connsiteX15" fmla="*/ 514574 w 514573"/>
                <a:gd name="connsiteY15" fmla="*/ 530292 h 753428"/>
                <a:gd name="connsiteX16" fmla="*/ 216368 w 514573"/>
                <a:gd name="connsiteY16" fmla="*/ 753429 h 753428"/>
                <a:gd name="connsiteX17" fmla="*/ 0 w 514573"/>
                <a:gd name="connsiteY17" fmla="*/ 701854 h 753428"/>
                <a:gd name="connsiteX18" fmla="*/ 34737 w 514573"/>
                <a:gd name="connsiteY18" fmla="*/ 574036 h 75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573" h="753428">
                  <a:moveTo>
                    <a:pt x="34737" y="574036"/>
                  </a:moveTo>
                  <a:cubicBezTo>
                    <a:pt x="65000" y="589754"/>
                    <a:pt x="134531" y="618898"/>
                    <a:pt x="204006" y="618898"/>
                  </a:cubicBezTo>
                  <a:cubicBezTo>
                    <a:pt x="292556" y="618898"/>
                    <a:pt x="337418" y="576273"/>
                    <a:pt x="337418" y="521342"/>
                  </a:cubicBezTo>
                  <a:cubicBezTo>
                    <a:pt x="337418" y="449574"/>
                    <a:pt x="265650" y="417074"/>
                    <a:pt x="190525" y="417074"/>
                  </a:cubicBezTo>
                  <a:lnTo>
                    <a:pt x="120994" y="417074"/>
                  </a:lnTo>
                  <a:lnTo>
                    <a:pt x="120994" y="294849"/>
                  </a:lnTo>
                  <a:lnTo>
                    <a:pt x="187168" y="294849"/>
                  </a:lnTo>
                  <a:cubicBezTo>
                    <a:pt x="244337" y="293730"/>
                    <a:pt x="317224" y="272418"/>
                    <a:pt x="317224" y="210774"/>
                  </a:cubicBezTo>
                  <a:cubicBezTo>
                    <a:pt x="317224" y="167031"/>
                    <a:pt x="281368" y="134531"/>
                    <a:pt x="209600" y="134531"/>
                  </a:cubicBezTo>
                  <a:cubicBezTo>
                    <a:pt x="150193" y="134531"/>
                    <a:pt x="87375" y="160318"/>
                    <a:pt x="57112" y="178274"/>
                  </a:cubicBezTo>
                  <a:lnTo>
                    <a:pt x="22375" y="54931"/>
                  </a:lnTo>
                  <a:cubicBezTo>
                    <a:pt x="66119" y="26906"/>
                    <a:pt x="153550" y="0"/>
                    <a:pt x="247749" y="0"/>
                  </a:cubicBezTo>
                  <a:cubicBezTo>
                    <a:pt x="403593" y="0"/>
                    <a:pt x="489905" y="81837"/>
                    <a:pt x="489905" y="181631"/>
                  </a:cubicBezTo>
                  <a:cubicBezTo>
                    <a:pt x="489905" y="258993"/>
                    <a:pt x="446162" y="319518"/>
                    <a:pt x="356493" y="350899"/>
                  </a:cubicBezTo>
                  <a:lnTo>
                    <a:pt x="356493" y="353136"/>
                  </a:lnTo>
                  <a:cubicBezTo>
                    <a:pt x="443924" y="368855"/>
                    <a:pt x="514574" y="434974"/>
                    <a:pt x="514574" y="530292"/>
                  </a:cubicBezTo>
                  <a:cubicBezTo>
                    <a:pt x="514574" y="659229"/>
                    <a:pt x="401355" y="753429"/>
                    <a:pt x="216368" y="753429"/>
                  </a:cubicBezTo>
                  <a:cubicBezTo>
                    <a:pt x="122168" y="753429"/>
                    <a:pt x="42569" y="728760"/>
                    <a:pt x="0" y="701854"/>
                  </a:cubicBezTo>
                  <a:lnTo>
                    <a:pt x="34737" y="574036"/>
                  </a:lnTo>
                  <a:close/>
                </a:path>
              </a:pathLst>
            </a:custGeom>
            <a:solidFill>
              <a:srgbClr val="FFFFFF"/>
            </a:solidFill>
            <a:ln w="55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0C305150-6902-4A83-A6CD-A01022068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625" y="1597348"/>
            <a:ext cx="621719" cy="62171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119F1F8-B4A5-F1C4-6491-2F125CE4A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797" y="3261158"/>
            <a:ext cx="629589" cy="62958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D5BD95E-092F-2FD7-DF2E-A7B038AB7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73015" y="3228984"/>
            <a:ext cx="629589" cy="6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17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CD540-4A35-99D4-FA59-329081D68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EB18-E3AD-5277-95EA-051075C3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2025-2026 Finance and Business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7DC67-7345-45F7-FA14-F1F1DDD45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DB2AB-2F5D-1AA2-FD4B-F007CBFB08EC}"/>
              </a:ext>
            </a:extLst>
          </p:cNvPr>
          <p:cNvSpPr txBox="1"/>
          <p:nvPr/>
        </p:nvSpPr>
        <p:spPr>
          <a:xfrm>
            <a:off x="978630" y="1188609"/>
            <a:ext cx="4296274" cy="10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/>
              <a:t>Non-dilutive funding - $700,000: build AI-Labs and high throughput genomic profiling labs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D33D7-7F59-BC00-3EB9-34CE1597C81C}"/>
              </a:ext>
            </a:extLst>
          </p:cNvPr>
          <p:cNvSpPr txBox="1"/>
          <p:nvPr/>
        </p:nvSpPr>
        <p:spPr>
          <a:xfrm>
            <a:off x="931207" y="5040730"/>
            <a:ext cx="10329585" cy="1086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3"/>
                </a:solidFill>
                <a:latin typeface="+mj-lt"/>
              </a:rPr>
              <a:t>Efficient capital deployment is crucial for creating a productive hatchery of novel medicines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A5D94-5B6D-EC1D-0849-7FBAFFD214A5}"/>
              </a:ext>
            </a:extLst>
          </p:cNvPr>
          <p:cNvSpPr txBox="1"/>
          <p:nvPr/>
        </p:nvSpPr>
        <p:spPr>
          <a:xfrm>
            <a:off x="7788671" y="3035356"/>
            <a:ext cx="3727469" cy="1395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/>
              <a:t>Equity investments - $10-15 million: Scaling to 10 LO projects, among them 2 clinical development candidate will be nominated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9D4E6-88CD-6DE8-4552-02DD798B7534}"/>
              </a:ext>
            </a:extLst>
          </p:cNvPr>
          <p:cNvSpPr txBox="1"/>
          <p:nvPr/>
        </p:nvSpPr>
        <p:spPr>
          <a:xfrm>
            <a:off x="946841" y="2869157"/>
            <a:ext cx="3727072" cy="1728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/>
              <a:t>Team Building: Expanding our team to 8-10 employees to productionize AI agentic workflows and optimize lead operations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5BD484-481C-E170-CD69-21E3817B907E}"/>
              </a:ext>
            </a:extLst>
          </p:cNvPr>
          <p:cNvGrpSpPr/>
          <p:nvPr/>
        </p:nvGrpSpPr>
        <p:grpSpPr>
          <a:xfrm>
            <a:off x="4487709" y="1232446"/>
            <a:ext cx="3216583" cy="2924493"/>
            <a:chOff x="4362441" y="1852612"/>
            <a:chExt cx="3462845" cy="31483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AD478DC-4008-9538-A879-77137A6C2ECB}"/>
                </a:ext>
              </a:extLst>
            </p:cNvPr>
            <p:cNvSpPr/>
            <p:nvPr/>
          </p:nvSpPr>
          <p:spPr>
            <a:xfrm>
              <a:off x="5442394" y="1981675"/>
              <a:ext cx="1342453" cy="1342453"/>
            </a:xfrm>
            <a:custGeom>
              <a:avLst/>
              <a:gdLst>
                <a:gd name="connsiteX0" fmla="*/ 671227 w 1342453"/>
                <a:gd name="connsiteY0" fmla="*/ 0 h 1342453"/>
                <a:gd name="connsiteX1" fmla="*/ 0 w 1342453"/>
                <a:gd name="connsiteY1" fmla="*/ 671227 h 1342453"/>
                <a:gd name="connsiteX2" fmla="*/ 671227 w 1342453"/>
                <a:gd name="connsiteY2" fmla="*/ 1342454 h 1342453"/>
                <a:gd name="connsiteX3" fmla="*/ 1342454 w 1342453"/>
                <a:gd name="connsiteY3" fmla="*/ 671227 h 1342453"/>
                <a:gd name="connsiteX4" fmla="*/ 671227 w 1342453"/>
                <a:gd name="connsiteY4" fmla="*/ 0 h 1342453"/>
                <a:gd name="connsiteX5" fmla="*/ 665417 w 1342453"/>
                <a:gd name="connsiteY5" fmla="*/ 1261015 h 1342453"/>
                <a:gd name="connsiteX6" fmla="*/ 545116 w 1342453"/>
                <a:gd name="connsiteY6" fmla="*/ 1140714 h 1342453"/>
                <a:gd name="connsiteX7" fmla="*/ 665417 w 1342453"/>
                <a:gd name="connsiteY7" fmla="*/ 1020413 h 1342453"/>
                <a:gd name="connsiteX8" fmla="*/ 785717 w 1342453"/>
                <a:gd name="connsiteY8" fmla="*/ 1140714 h 1342453"/>
                <a:gd name="connsiteX9" fmla="*/ 665417 w 1342453"/>
                <a:gd name="connsiteY9" fmla="*/ 1261015 h 13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2453" h="1342453">
                  <a:moveTo>
                    <a:pt x="671227" y="0"/>
                  </a:moveTo>
                  <a:cubicBezTo>
                    <a:pt x="300514" y="0"/>
                    <a:pt x="0" y="300514"/>
                    <a:pt x="0" y="671227"/>
                  </a:cubicBezTo>
                  <a:cubicBezTo>
                    <a:pt x="0" y="1041940"/>
                    <a:pt x="300514" y="1342454"/>
                    <a:pt x="671227" y="1342454"/>
                  </a:cubicBezTo>
                  <a:cubicBezTo>
                    <a:pt x="1041940" y="1342454"/>
                    <a:pt x="1342454" y="1041940"/>
                    <a:pt x="1342454" y="671227"/>
                  </a:cubicBezTo>
                  <a:cubicBezTo>
                    <a:pt x="1342454" y="300514"/>
                    <a:pt x="1041940" y="0"/>
                    <a:pt x="671227" y="0"/>
                  </a:cubicBezTo>
                  <a:close/>
                  <a:moveTo>
                    <a:pt x="665417" y="1261015"/>
                  </a:moveTo>
                  <a:cubicBezTo>
                    <a:pt x="598932" y="1261015"/>
                    <a:pt x="545116" y="1207103"/>
                    <a:pt x="545116" y="1140714"/>
                  </a:cubicBezTo>
                  <a:cubicBezTo>
                    <a:pt x="545116" y="1074230"/>
                    <a:pt x="599027" y="1020413"/>
                    <a:pt x="665417" y="1020413"/>
                  </a:cubicBezTo>
                  <a:cubicBezTo>
                    <a:pt x="731901" y="1020413"/>
                    <a:pt x="785717" y="1074325"/>
                    <a:pt x="785717" y="1140714"/>
                  </a:cubicBezTo>
                  <a:cubicBezTo>
                    <a:pt x="785717" y="1207103"/>
                    <a:pt x="731901" y="1261015"/>
                    <a:pt x="665417" y="12610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F03ECC-F596-8AA6-69A9-86E253A8BD24}"/>
                </a:ext>
              </a:extLst>
            </p:cNvPr>
            <p:cNvSpPr/>
            <p:nvPr/>
          </p:nvSpPr>
          <p:spPr>
            <a:xfrm>
              <a:off x="6129623" y="1852612"/>
              <a:ext cx="796385" cy="796480"/>
            </a:xfrm>
            <a:custGeom>
              <a:avLst/>
              <a:gdLst>
                <a:gd name="connsiteX0" fmla="*/ 777335 w 796385"/>
                <a:gd name="connsiteY0" fmla="*/ 796481 h 796480"/>
                <a:gd name="connsiteX1" fmla="*/ 758285 w 796385"/>
                <a:gd name="connsiteY1" fmla="*/ 777431 h 796480"/>
                <a:gd name="connsiteX2" fmla="*/ 19050 w 796385"/>
                <a:gd name="connsiteY2" fmla="*/ 38100 h 796480"/>
                <a:gd name="connsiteX3" fmla="*/ 0 w 796385"/>
                <a:gd name="connsiteY3" fmla="*/ 19050 h 796480"/>
                <a:gd name="connsiteX4" fmla="*/ 19050 w 796385"/>
                <a:gd name="connsiteY4" fmla="*/ 0 h 796480"/>
                <a:gd name="connsiteX5" fmla="*/ 796385 w 796385"/>
                <a:gd name="connsiteY5" fmla="*/ 777431 h 796480"/>
                <a:gd name="connsiteX6" fmla="*/ 777335 w 796385"/>
                <a:gd name="connsiteY6" fmla="*/ 796481 h 7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6385" h="796480">
                  <a:moveTo>
                    <a:pt x="777335" y="796481"/>
                  </a:moveTo>
                  <a:cubicBezTo>
                    <a:pt x="766858" y="796481"/>
                    <a:pt x="758285" y="787908"/>
                    <a:pt x="758285" y="777431"/>
                  </a:cubicBezTo>
                  <a:cubicBezTo>
                    <a:pt x="758285" y="369761"/>
                    <a:pt x="426625" y="38100"/>
                    <a:pt x="19050" y="38100"/>
                  </a:cubicBezTo>
                  <a:cubicBezTo>
                    <a:pt x="8572" y="38100"/>
                    <a:pt x="0" y="29528"/>
                    <a:pt x="0" y="19050"/>
                  </a:cubicBezTo>
                  <a:cubicBezTo>
                    <a:pt x="0" y="8573"/>
                    <a:pt x="8572" y="0"/>
                    <a:pt x="19050" y="0"/>
                  </a:cubicBezTo>
                  <a:cubicBezTo>
                    <a:pt x="447675" y="0"/>
                    <a:pt x="796385" y="348710"/>
                    <a:pt x="796385" y="777431"/>
                  </a:cubicBezTo>
                  <a:cubicBezTo>
                    <a:pt x="796385" y="787908"/>
                    <a:pt x="787908" y="796481"/>
                    <a:pt x="777335" y="7964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0D2C82-CACB-148A-F96C-87672E48BE90}"/>
                </a:ext>
              </a:extLst>
            </p:cNvPr>
            <p:cNvSpPr/>
            <p:nvPr/>
          </p:nvSpPr>
          <p:spPr>
            <a:xfrm>
              <a:off x="6352698" y="3671315"/>
              <a:ext cx="1329689" cy="1329690"/>
            </a:xfrm>
            <a:custGeom>
              <a:avLst/>
              <a:gdLst>
                <a:gd name="connsiteX0" fmla="*/ 664845 w 1329689"/>
                <a:gd name="connsiteY0" fmla="*/ 0 h 1329690"/>
                <a:gd name="connsiteX1" fmla="*/ 0 w 1329689"/>
                <a:gd name="connsiteY1" fmla="*/ 664845 h 1329690"/>
                <a:gd name="connsiteX2" fmla="*/ 664845 w 1329689"/>
                <a:gd name="connsiteY2" fmla="*/ 1329690 h 1329690"/>
                <a:gd name="connsiteX3" fmla="*/ 1329690 w 1329689"/>
                <a:gd name="connsiteY3" fmla="*/ 664845 h 1329690"/>
                <a:gd name="connsiteX4" fmla="*/ 664845 w 1329689"/>
                <a:gd name="connsiteY4" fmla="*/ 0 h 1329690"/>
                <a:gd name="connsiteX5" fmla="*/ 289274 w 1329689"/>
                <a:gd name="connsiteY5" fmla="*/ 541592 h 1329690"/>
                <a:gd name="connsiteX6" fmla="*/ 171926 w 1329689"/>
                <a:gd name="connsiteY6" fmla="*/ 424243 h 1329690"/>
                <a:gd name="connsiteX7" fmla="*/ 289274 w 1329689"/>
                <a:gd name="connsiteY7" fmla="*/ 306896 h 1329690"/>
                <a:gd name="connsiteX8" fmla="*/ 406622 w 1329689"/>
                <a:gd name="connsiteY8" fmla="*/ 424243 h 1329690"/>
                <a:gd name="connsiteX9" fmla="*/ 289274 w 1329689"/>
                <a:gd name="connsiteY9" fmla="*/ 541592 h 132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9689" h="1329690">
                  <a:moveTo>
                    <a:pt x="664845" y="0"/>
                  </a:moveTo>
                  <a:cubicBezTo>
                    <a:pt x="297656" y="0"/>
                    <a:pt x="0" y="297656"/>
                    <a:pt x="0" y="664845"/>
                  </a:cubicBezTo>
                  <a:cubicBezTo>
                    <a:pt x="0" y="1032034"/>
                    <a:pt x="297656" y="1329690"/>
                    <a:pt x="664845" y="1329690"/>
                  </a:cubicBezTo>
                  <a:cubicBezTo>
                    <a:pt x="1032034" y="1329690"/>
                    <a:pt x="1329690" y="1032034"/>
                    <a:pt x="1329690" y="664845"/>
                  </a:cubicBezTo>
                  <a:cubicBezTo>
                    <a:pt x="1329690" y="297656"/>
                    <a:pt x="1032034" y="0"/>
                    <a:pt x="664845" y="0"/>
                  </a:cubicBezTo>
                  <a:close/>
                  <a:moveTo>
                    <a:pt x="289274" y="541592"/>
                  </a:moveTo>
                  <a:cubicBezTo>
                    <a:pt x="224504" y="541592"/>
                    <a:pt x="171926" y="489013"/>
                    <a:pt x="171926" y="424243"/>
                  </a:cubicBezTo>
                  <a:cubicBezTo>
                    <a:pt x="171926" y="359473"/>
                    <a:pt x="224409" y="306896"/>
                    <a:pt x="289274" y="306896"/>
                  </a:cubicBezTo>
                  <a:cubicBezTo>
                    <a:pt x="354044" y="306896"/>
                    <a:pt x="406622" y="359378"/>
                    <a:pt x="406622" y="424243"/>
                  </a:cubicBezTo>
                  <a:cubicBezTo>
                    <a:pt x="406622" y="489013"/>
                    <a:pt x="354044" y="541592"/>
                    <a:pt x="289274" y="5415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67B221B-1D2C-6A81-2FF7-97D6238D5B69}"/>
                </a:ext>
              </a:extLst>
            </p:cNvPr>
            <p:cNvSpPr/>
            <p:nvPr/>
          </p:nvSpPr>
          <p:spPr>
            <a:xfrm>
              <a:off x="7567088" y="3775376"/>
              <a:ext cx="258198" cy="1102566"/>
            </a:xfrm>
            <a:custGeom>
              <a:avLst/>
              <a:gdLst>
                <a:gd name="connsiteX0" fmla="*/ 19002 w 258198"/>
                <a:gd name="connsiteY0" fmla="*/ 1102566 h 1102566"/>
                <a:gd name="connsiteX1" fmla="*/ 5572 w 258198"/>
                <a:gd name="connsiteY1" fmla="*/ 1096947 h 1102566"/>
                <a:gd name="connsiteX2" fmla="*/ 5572 w 258198"/>
                <a:gd name="connsiteY2" fmla="*/ 1069991 h 1102566"/>
                <a:gd name="connsiteX3" fmla="*/ 5572 w 258198"/>
                <a:gd name="connsiteY3" fmla="*/ 32528 h 1102566"/>
                <a:gd name="connsiteX4" fmla="*/ 5572 w 258198"/>
                <a:gd name="connsiteY4" fmla="*/ 5572 h 1102566"/>
                <a:gd name="connsiteX5" fmla="*/ 32528 w 258198"/>
                <a:gd name="connsiteY5" fmla="*/ 5572 h 1102566"/>
                <a:gd name="connsiteX6" fmla="*/ 32528 w 258198"/>
                <a:gd name="connsiteY6" fmla="*/ 1096947 h 1102566"/>
                <a:gd name="connsiteX7" fmla="*/ 19002 w 258198"/>
                <a:gd name="connsiteY7" fmla="*/ 1102566 h 110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98" h="1102566">
                  <a:moveTo>
                    <a:pt x="19002" y="1102566"/>
                  </a:moveTo>
                  <a:cubicBezTo>
                    <a:pt x="14145" y="1102566"/>
                    <a:pt x="9287" y="1100662"/>
                    <a:pt x="5572" y="1096947"/>
                  </a:cubicBezTo>
                  <a:cubicBezTo>
                    <a:pt x="-1857" y="1089517"/>
                    <a:pt x="-1857" y="1077421"/>
                    <a:pt x="5572" y="1069991"/>
                  </a:cubicBezTo>
                  <a:cubicBezTo>
                    <a:pt x="291608" y="783955"/>
                    <a:pt x="291608" y="318564"/>
                    <a:pt x="5572" y="32528"/>
                  </a:cubicBezTo>
                  <a:cubicBezTo>
                    <a:pt x="-1857" y="25098"/>
                    <a:pt x="-1857" y="13002"/>
                    <a:pt x="5572" y="5572"/>
                  </a:cubicBezTo>
                  <a:cubicBezTo>
                    <a:pt x="13002" y="-1857"/>
                    <a:pt x="25098" y="-1857"/>
                    <a:pt x="32528" y="5572"/>
                  </a:cubicBezTo>
                  <a:cubicBezTo>
                    <a:pt x="333423" y="306467"/>
                    <a:pt x="333423" y="796052"/>
                    <a:pt x="32528" y="1096947"/>
                  </a:cubicBezTo>
                  <a:cubicBezTo>
                    <a:pt x="28718" y="1100662"/>
                    <a:pt x="23860" y="1102566"/>
                    <a:pt x="19002" y="11025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07C46E3-ABC0-2FC1-D841-B0607BCAF94A}"/>
                </a:ext>
              </a:extLst>
            </p:cNvPr>
            <p:cNvSpPr/>
            <p:nvPr/>
          </p:nvSpPr>
          <p:spPr>
            <a:xfrm>
              <a:off x="4509801" y="3654075"/>
              <a:ext cx="1334642" cy="1334642"/>
            </a:xfrm>
            <a:custGeom>
              <a:avLst/>
              <a:gdLst>
                <a:gd name="connsiteX0" fmla="*/ 667322 w 1334642"/>
                <a:gd name="connsiteY0" fmla="*/ 0 h 1334642"/>
                <a:gd name="connsiteX1" fmla="*/ 0 w 1334642"/>
                <a:gd name="connsiteY1" fmla="*/ 667322 h 1334642"/>
                <a:gd name="connsiteX2" fmla="*/ 667322 w 1334642"/>
                <a:gd name="connsiteY2" fmla="*/ 1334643 h 1334642"/>
                <a:gd name="connsiteX3" fmla="*/ 1334643 w 1334642"/>
                <a:gd name="connsiteY3" fmla="*/ 667322 h 1334642"/>
                <a:gd name="connsiteX4" fmla="*/ 667322 w 1334642"/>
                <a:gd name="connsiteY4" fmla="*/ 0 h 1334642"/>
                <a:gd name="connsiteX5" fmla="*/ 1046512 w 1334642"/>
                <a:gd name="connsiteY5" fmla="*/ 522351 h 1334642"/>
                <a:gd name="connsiteX6" fmla="*/ 928307 w 1334642"/>
                <a:gd name="connsiteY6" fmla="*/ 404146 h 1334642"/>
                <a:gd name="connsiteX7" fmla="*/ 1046512 w 1334642"/>
                <a:gd name="connsiteY7" fmla="*/ 285940 h 1334642"/>
                <a:gd name="connsiteX8" fmla="*/ 1164717 w 1334642"/>
                <a:gd name="connsiteY8" fmla="*/ 404146 h 1334642"/>
                <a:gd name="connsiteX9" fmla="*/ 1046512 w 1334642"/>
                <a:gd name="connsiteY9" fmla="*/ 522351 h 133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4642" h="1334642">
                  <a:moveTo>
                    <a:pt x="667322" y="0"/>
                  </a:moveTo>
                  <a:cubicBezTo>
                    <a:pt x="298799" y="0"/>
                    <a:pt x="0" y="298799"/>
                    <a:pt x="0" y="667322"/>
                  </a:cubicBezTo>
                  <a:cubicBezTo>
                    <a:pt x="0" y="1035844"/>
                    <a:pt x="298799" y="1334643"/>
                    <a:pt x="667322" y="1334643"/>
                  </a:cubicBezTo>
                  <a:cubicBezTo>
                    <a:pt x="1035844" y="1334643"/>
                    <a:pt x="1334643" y="1035844"/>
                    <a:pt x="1334643" y="667322"/>
                  </a:cubicBezTo>
                  <a:cubicBezTo>
                    <a:pt x="1334643" y="298799"/>
                    <a:pt x="1035844" y="0"/>
                    <a:pt x="667322" y="0"/>
                  </a:cubicBezTo>
                  <a:close/>
                  <a:moveTo>
                    <a:pt x="1046512" y="522351"/>
                  </a:moveTo>
                  <a:cubicBezTo>
                    <a:pt x="981170" y="522351"/>
                    <a:pt x="928307" y="469392"/>
                    <a:pt x="928307" y="404146"/>
                  </a:cubicBezTo>
                  <a:cubicBezTo>
                    <a:pt x="928307" y="338804"/>
                    <a:pt x="981266" y="285940"/>
                    <a:pt x="1046512" y="285940"/>
                  </a:cubicBezTo>
                  <a:cubicBezTo>
                    <a:pt x="1111758" y="285940"/>
                    <a:pt x="1164717" y="338900"/>
                    <a:pt x="1164717" y="404146"/>
                  </a:cubicBezTo>
                  <a:cubicBezTo>
                    <a:pt x="1164717" y="469392"/>
                    <a:pt x="1111853" y="522351"/>
                    <a:pt x="1046512" y="52235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6CB4BFD-948D-E7CB-6D9E-A44905CA9BDD}"/>
                </a:ext>
              </a:extLst>
            </p:cNvPr>
            <p:cNvSpPr/>
            <p:nvPr/>
          </p:nvSpPr>
          <p:spPr>
            <a:xfrm>
              <a:off x="4362441" y="3700086"/>
              <a:ext cx="335664" cy="1099846"/>
            </a:xfrm>
            <a:custGeom>
              <a:avLst/>
              <a:gdLst>
                <a:gd name="connsiteX0" fmla="*/ 174792 w 335664"/>
                <a:gd name="connsiteY0" fmla="*/ 1099847 h 1099846"/>
                <a:gd name="connsiteX1" fmla="*/ 159648 w 335664"/>
                <a:gd name="connsiteY1" fmla="*/ 1092322 h 1099846"/>
                <a:gd name="connsiteX2" fmla="*/ 6962 w 335664"/>
                <a:gd name="connsiteY2" fmla="*/ 517964 h 1099846"/>
                <a:gd name="connsiteX3" fmla="*/ 305094 w 335664"/>
                <a:gd name="connsiteY3" fmla="*/ 3900 h 1099846"/>
                <a:gd name="connsiteX4" fmla="*/ 331764 w 335664"/>
                <a:gd name="connsiteY4" fmla="*/ 7520 h 1099846"/>
                <a:gd name="connsiteX5" fmla="*/ 328145 w 335664"/>
                <a:gd name="connsiteY5" fmla="*/ 34190 h 1099846"/>
                <a:gd name="connsiteX6" fmla="*/ 44585 w 335664"/>
                <a:gd name="connsiteY6" fmla="*/ 523013 h 1099846"/>
                <a:gd name="connsiteX7" fmla="*/ 189747 w 335664"/>
                <a:gd name="connsiteY7" fmla="*/ 1069176 h 1099846"/>
                <a:gd name="connsiteX8" fmla="*/ 186127 w 335664"/>
                <a:gd name="connsiteY8" fmla="*/ 1095846 h 1099846"/>
                <a:gd name="connsiteX9" fmla="*/ 174792 w 335664"/>
                <a:gd name="connsiteY9" fmla="*/ 1099847 h 10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664" h="1099846">
                  <a:moveTo>
                    <a:pt x="174792" y="1099847"/>
                  </a:moveTo>
                  <a:cubicBezTo>
                    <a:pt x="169077" y="1099847"/>
                    <a:pt x="163362" y="1097275"/>
                    <a:pt x="159648" y="1092322"/>
                  </a:cubicBezTo>
                  <a:cubicBezTo>
                    <a:pt x="33727" y="927539"/>
                    <a:pt x="-20470" y="723514"/>
                    <a:pt x="6962" y="517964"/>
                  </a:cubicBezTo>
                  <a:cubicBezTo>
                    <a:pt x="34489" y="312415"/>
                    <a:pt x="140312" y="129821"/>
                    <a:pt x="305094" y="3900"/>
                  </a:cubicBezTo>
                  <a:cubicBezTo>
                    <a:pt x="313476" y="-2482"/>
                    <a:pt x="325383" y="-862"/>
                    <a:pt x="331764" y="7520"/>
                  </a:cubicBezTo>
                  <a:cubicBezTo>
                    <a:pt x="338146" y="15902"/>
                    <a:pt x="336527" y="27808"/>
                    <a:pt x="328145" y="34190"/>
                  </a:cubicBezTo>
                  <a:cubicBezTo>
                    <a:pt x="171459" y="153919"/>
                    <a:pt x="70779" y="327560"/>
                    <a:pt x="44585" y="523013"/>
                  </a:cubicBezTo>
                  <a:cubicBezTo>
                    <a:pt x="18392" y="718466"/>
                    <a:pt x="70017" y="912490"/>
                    <a:pt x="189747" y="1069176"/>
                  </a:cubicBezTo>
                  <a:cubicBezTo>
                    <a:pt x="196128" y="1077558"/>
                    <a:pt x="194509" y="1089464"/>
                    <a:pt x="186127" y="1095846"/>
                  </a:cubicBezTo>
                  <a:cubicBezTo>
                    <a:pt x="182889" y="1098608"/>
                    <a:pt x="178793" y="1099847"/>
                    <a:pt x="174792" y="10998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" name="Graphic 2">
              <a:extLst>
                <a:ext uri="{FF2B5EF4-FFF2-40B4-BE49-F238E27FC236}">
                  <a16:creationId xmlns:a16="http://schemas.microsoft.com/office/drawing/2014/main" id="{C2623148-1A89-67F1-8B97-8E26223062BC}"/>
                </a:ext>
              </a:extLst>
            </p:cNvPr>
            <p:cNvGrpSpPr/>
            <p:nvPr/>
          </p:nvGrpSpPr>
          <p:grpSpPr>
            <a:xfrm>
              <a:off x="5409342" y="3055524"/>
              <a:ext cx="1390650" cy="1390650"/>
              <a:chOff x="5409342" y="3055524"/>
              <a:chExt cx="1390650" cy="139065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1DAB724-1080-F888-9370-AD21C1FFE632}"/>
                  </a:ext>
                </a:extLst>
              </p:cNvPr>
              <p:cNvSpPr/>
              <p:nvPr/>
            </p:nvSpPr>
            <p:spPr>
              <a:xfrm>
                <a:off x="5428392" y="3074669"/>
                <a:ext cx="1352550" cy="1352549"/>
              </a:xfrm>
              <a:custGeom>
                <a:avLst/>
                <a:gdLst>
                  <a:gd name="connsiteX0" fmla="*/ 1352550 w 1352550"/>
                  <a:gd name="connsiteY0" fmla="*/ 676275 h 1352549"/>
                  <a:gd name="connsiteX1" fmla="*/ 676275 w 1352550"/>
                  <a:gd name="connsiteY1" fmla="*/ 0 h 1352549"/>
                  <a:gd name="connsiteX2" fmla="*/ 0 w 1352550"/>
                  <a:gd name="connsiteY2" fmla="*/ 676275 h 1352549"/>
                  <a:gd name="connsiteX3" fmla="*/ 676275 w 1352550"/>
                  <a:gd name="connsiteY3" fmla="*/ 1352550 h 1352549"/>
                  <a:gd name="connsiteX4" fmla="*/ 1352550 w 1352550"/>
                  <a:gd name="connsiteY4" fmla="*/ 676275 h 1352549"/>
                  <a:gd name="connsiteX5" fmla="*/ 676275 w 1352550"/>
                  <a:gd name="connsiteY5" fmla="*/ 1261396 h 1352549"/>
                  <a:gd name="connsiteX6" fmla="*/ 91154 w 1352550"/>
                  <a:gd name="connsiteY6" fmla="*/ 676275 h 1352549"/>
                  <a:gd name="connsiteX7" fmla="*/ 676275 w 1352550"/>
                  <a:gd name="connsiteY7" fmla="*/ 91154 h 1352549"/>
                  <a:gd name="connsiteX8" fmla="*/ 1261396 w 1352550"/>
                  <a:gd name="connsiteY8" fmla="*/ 676275 h 1352549"/>
                  <a:gd name="connsiteX9" fmla="*/ 676275 w 1352550"/>
                  <a:gd name="connsiteY9" fmla="*/ 1261396 h 13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2550" h="1352549">
                    <a:moveTo>
                      <a:pt x="1352550" y="676275"/>
                    </a:moveTo>
                    <a:cubicBezTo>
                      <a:pt x="1352550" y="303371"/>
                      <a:pt x="1049179" y="0"/>
                      <a:pt x="676275" y="0"/>
                    </a:cubicBezTo>
                    <a:cubicBezTo>
                      <a:pt x="303371" y="0"/>
                      <a:pt x="0" y="303371"/>
                      <a:pt x="0" y="676275"/>
                    </a:cubicBezTo>
                    <a:cubicBezTo>
                      <a:pt x="0" y="1049179"/>
                      <a:pt x="303371" y="1352550"/>
                      <a:pt x="676275" y="1352550"/>
                    </a:cubicBezTo>
                    <a:cubicBezTo>
                      <a:pt x="1049179" y="1352550"/>
                      <a:pt x="1352550" y="1049179"/>
                      <a:pt x="1352550" y="676275"/>
                    </a:cubicBezTo>
                    <a:close/>
                    <a:moveTo>
                      <a:pt x="676275" y="1261396"/>
                    </a:moveTo>
                    <a:cubicBezTo>
                      <a:pt x="353568" y="1261396"/>
                      <a:pt x="91154" y="998887"/>
                      <a:pt x="91154" y="676275"/>
                    </a:cubicBezTo>
                    <a:cubicBezTo>
                      <a:pt x="91154" y="353663"/>
                      <a:pt x="353663" y="91154"/>
                      <a:pt x="676275" y="91154"/>
                    </a:cubicBezTo>
                    <a:cubicBezTo>
                      <a:pt x="998887" y="91154"/>
                      <a:pt x="1261396" y="353663"/>
                      <a:pt x="1261396" y="676275"/>
                    </a:cubicBezTo>
                    <a:cubicBezTo>
                      <a:pt x="1261396" y="998887"/>
                      <a:pt x="998887" y="1261396"/>
                      <a:pt x="676275" y="126139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3ADD8C5-9ED8-8305-0914-B73BE521DF24}"/>
                  </a:ext>
                </a:extLst>
              </p:cNvPr>
              <p:cNvSpPr/>
              <p:nvPr/>
            </p:nvSpPr>
            <p:spPr>
              <a:xfrm>
                <a:off x="5409342" y="3055524"/>
                <a:ext cx="1390650" cy="1390650"/>
              </a:xfrm>
              <a:custGeom>
                <a:avLst/>
                <a:gdLst>
                  <a:gd name="connsiteX0" fmla="*/ 695325 w 1390650"/>
                  <a:gd name="connsiteY0" fmla="*/ 0 h 1390650"/>
                  <a:gd name="connsiteX1" fmla="*/ 0 w 1390650"/>
                  <a:gd name="connsiteY1" fmla="*/ 695325 h 1390650"/>
                  <a:gd name="connsiteX2" fmla="*/ 695325 w 1390650"/>
                  <a:gd name="connsiteY2" fmla="*/ 1390650 h 1390650"/>
                  <a:gd name="connsiteX3" fmla="*/ 1390650 w 1390650"/>
                  <a:gd name="connsiteY3" fmla="*/ 695325 h 1390650"/>
                  <a:gd name="connsiteX4" fmla="*/ 695325 w 1390650"/>
                  <a:gd name="connsiteY4" fmla="*/ 0 h 1390650"/>
                  <a:gd name="connsiteX5" fmla="*/ 18955 w 1390650"/>
                  <a:gd name="connsiteY5" fmla="*/ 695420 h 1390650"/>
                  <a:gd name="connsiteX6" fmla="*/ 695230 w 1390650"/>
                  <a:gd name="connsiteY6" fmla="*/ 19145 h 1390650"/>
                  <a:gd name="connsiteX7" fmla="*/ 1371505 w 1390650"/>
                  <a:gd name="connsiteY7" fmla="*/ 695420 h 1390650"/>
                  <a:gd name="connsiteX8" fmla="*/ 695230 w 1390650"/>
                  <a:gd name="connsiteY8" fmla="*/ 1371695 h 1390650"/>
                  <a:gd name="connsiteX9" fmla="*/ 18955 w 1390650"/>
                  <a:gd name="connsiteY9" fmla="*/ 69542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90650" h="1390650">
                    <a:moveTo>
                      <a:pt x="695325" y="0"/>
                    </a:moveTo>
                    <a:cubicBezTo>
                      <a:pt x="311944" y="0"/>
                      <a:pt x="0" y="311944"/>
                      <a:pt x="0" y="695325"/>
                    </a:cubicBezTo>
                    <a:cubicBezTo>
                      <a:pt x="0" y="1078706"/>
                      <a:pt x="311944" y="1390650"/>
                      <a:pt x="695325" y="1390650"/>
                    </a:cubicBezTo>
                    <a:cubicBezTo>
                      <a:pt x="1078706" y="1390650"/>
                      <a:pt x="1390650" y="1078706"/>
                      <a:pt x="1390650" y="695325"/>
                    </a:cubicBezTo>
                    <a:cubicBezTo>
                      <a:pt x="1390650" y="311944"/>
                      <a:pt x="1078706" y="0"/>
                      <a:pt x="695325" y="0"/>
                    </a:cubicBezTo>
                    <a:close/>
                    <a:moveTo>
                      <a:pt x="18955" y="695420"/>
                    </a:moveTo>
                    <a:cubicBezTo>
                      <a:pt x="18955" y="322516"/>
                      <a:pt x="322326" y="19145"/>
                      <a:pt x="695230" y="19145"/>
                    </a:cubicBezTo>
                    <a:cubicBezTo>
                      <a:pt x="1068134" y="19145"/>
                      <a:pt x="1371505" y="322516"/>
                      <a:pt x="1371505" y="695420"/>
                    </a:cubicBezTo>
                    <a:cubicBezTo>
                      <a:pt x="1371505" y="1068324"/>
                      <a:pt x="1068134" y="1371695"/>
                      <a:pt x="695230" y="1371695"/>
                    </a:cubicBezTo>
                    <a:cubicBezTo>
                      <a:pt x="322421" y="1371695"/>
                      <a:pt x="18955" y="1068324"/>
                      <a:pt x="18955" y="6954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8342854-51A9-1869-8735-2A236F27355B}"/>
                  </a:ext>
                </a:extLst>
              </p:cNvPr>
              <p:cNvSpPr/>
              <p:nvPr/>
            </p:nvSpPr>
            <p:spPr>
              <a:xfrm>
                <a:off x="5519547" y="3165728"/>
                <a:ext cx="1170241" cy="1170241"/>
              </a:xfrm>
              <a:custGeom>
                <a:avLst/>
                <a:gdLst>
                  <a:gd name="connsiteX0" fmla="*/ 585121 w 1170241"/>
                  <a:gd name="connsiteY0" fmla="*/ 0 h 1170241"/>
                  <a:gd name="connsiteX1" fmla="*/ 0 w 1170241"/>
                  <a:gd name="connsiteY1" fmla="*/ 585121 h 1170241"/>
                  <a:gd name="connsiteX2" fmla="*/ 585121 w 1170241"/>
                  <a:gd name="connsiteY2" fmla="*/ 1170242 h 1170241"/>
                  <a:gd name="connsiteX3" fmla="*/ 1170241 w 1170241"/>
                  <a:gd name="connsiteY3" fmla="*/ 585121 h 1170241"/>
                  <a:gd name="connsiteX4" fmla="*/ 585121 w 1170241"/>
                  <a:gd name="connsiteY4" fmla="*/ 0 h 1170241"/>
                  <a:gd name="connsiteX5" fmla="*/ 18955 w 1170241"/>
                  <a:gd name="connsiteY5" fmla="*/ 585216 h 1170241"/>
                  <a:gd name="connsiteX6" fmla="*/ 585025 w 1170241"/>
                  <a:gd name="connsiteY6" fmla="*/ 19145 h 1170241"/>
                  <a:gd name="connsiteX7" fmla="*/ 1151096 w 1170241"/>
                  <a:gd name="connsiteY7" fmla="*/ 585216 h 1170241"/>
                  <a:gd name="connsiteX8" fmla="*/ 585025 w 1170241"/>
                  <a:gd name="connsiteY8" fmla="*/ 1151287 h 1170241"/>
                  <a:gd name="connsiteX9" fmla="*/ 18955 w 1170241"/>
                  <a:gd name="connsiteY9" fmla="*/ 585216 h 117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0241" h="1170241">
                    <a:moveTo>
                      <a:pt x="585121" y="0"/>
                    </a:moveTo>
                    <a:cubicBezTo>
                      <a:pt x="262414" y="0"/>
                      <a:pt x="0" y="262509"/>
                      <a:pt x="0" y="585121"/>
                    </a:cubicBezTo>
                    <a:cubicBezTo>
                      <a:pt x="0" y="907828"/>
                      <a:pt x="262509" y="1170242"/>
                      <a:pt x="585121" y="1170242"/>
                    </a:cubicBezTo>
                    <a:cubicBezTo>
                      <a:pt x="907732" y="1170242"/>
                      <a:pt x="1170241" y="907733"/>
                      <a:pt x="1170241" y="585121"/>
                    </a:cubicBezTo>
                    <a:cubicBezTo>
                      <a:pt x="1170241" y="262509"/>
                      <a:pt x="907732" y="0"/>
                      <a:pt x="585121" y="0"/>
                    </a:cubicBezTo>
                    <a:close/>
                    <a:moveTo>
                      <a:pt x="18955" y="585216"/>
                    </a:moveTo>
                    <a:cubicBezTo>
                      <a:pt x="18955" y="273082"/>
                      <a:pt x="272891" y="19145"/>
                      <a:pt x="585025" y="19145"/>
                    </a:cubicBezTo>
                    <a:cubicBezTo>
                      <a:pt x="897160" y="19145"/>
                      <a:pt x="1151096" y="273082"/>
                      <a:pt x="1151096" y="585216"/>
                    </a:cubicBezTo>
                    <a:cubicBezTo>
                      <a:pt x="1151096" y="897350"/>
                      <a:pt x="897160" y="1151287"/>
                      <a:pt x="585025" y="1151287"/>
                    </a:cubicBezTo>
                    <a:cubicBezTo>
                      <a:pt x="272986" y="1151287"/>
                      <a:pt x="18955" y="897350"/>
                      <a:pt x="18955" y="585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132B49-5D86-E245-0060-7BC95D8A70B8}"/>
                </a:ext>
              </a:extLst>
            </p:cNvPr>
            <p:cNvSpPr/>
            <p:nvPr/>
          </p:nvSpPr>
          <p:spPr>
            <a:xfrm>
              <a:off x="6022752" y="3037331"/>
              <a:ext cx="170116" cy="170116"/>
            </a:xfrm>
            <a:custGeom>
              <a:avLst/>
              <a:gdLst>
                <a:gd name="connsiteX0" fmla="*/ 170117 w 170116"/>
                <a:gd name="connsiteY0" fmla="*/ 85058 h 170116"/>
                <a:gd name="connsiteX1" fmla="*/ 85058 w 170116"/>
                <a:gd name="connsiteY1" fmla="*/ 170117 h 170116"/>
                <a:gd name="connsiteX2" fmla="*/ 0 w 170116"/>
                <a:gd name="connsiteY2" fmla="*/ 85058 h 170116"/>
                <a:gd name="connsiteX3" fmla="*/ 85058 w 170116"/>
                <a:gd name="connsiteY3" fmla="*/ 0 h 170116"/>
                <a:gd name="connsiteX4" fmla="*/ 170117 w 170116"/>
                <a:gd name="connsiteY4" fmla="*/ 85058 h 17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6" h="170116">
                  <a:moveTo>
                    <a:pt x="170117" y="85058"/>
                  </a:moveTo>
                  <a:cubicBezTo>
                    <a:pt x="170117" y="132017"/>
                    <a:pt x="132017" y="170117"/>
                    <a:pt x="85058" y="170117"/>
                  </a:cubicBezTo>
                  <a:cubicBezTo>
                    <a:pt x="38100" y="170117"/>
                    <a:pt x="0" y="132017"/>
                    <a:pt x="0" y="85058"/>
                  </a:cubicBezTo>
                  <a:cubicBezTo>
                    <a:pt x="0" y="38100"/>
                    <a:pt x="38100" y="0"/>
                    <a:pt x="85058" y="0"/>
                  </a:cubicBezTo>
                  <a:cubicBezTo>
                    <a:pt x="132112" y="-95"/>
                    <a:pt x="170117" y="38005"/>
                    <a:pt x="170117" y="850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AAF2CE-C819-8772-E9FA-782E58E9FF45}"/>
                </a:ext>
              </a:extLst>
            </p:cNvPr>
            <p:cNvSpPr/>
            <p:nvPr/>
          </p:nvSpPr>
          <p:spPr>
            <a:xfrm>
              <a:off x="5472684" y="3974591"/>
              <a:ext cx="167259" cy="167259"/>
            </a:xfrm>
            <a:custGeom>
              <a:avLst/>
              <a:gdLst>
                <a:gd name="connsiteX0" fmla="*/ 167259 w 167259"/>
                <a:gd name="connsiteY0" fmla="*/ 83629 h 167259"/>
                <a:gd name="connsiteX1" fmla="*/ 83629 w 167259"/>
                <a:gd name="connsiteY1" fmla="*/ 167259 h 167259"/>
                <a:gd name="connsiteX2" fmla="*/ 0 w 167259"/>
                <a:gd name="connsiteY2" fmla="*/ 83629 h 167259"/>
                <a:gd name="connsiteX3" fmla="*/ 83629 w 167259"/>
                <a:gd name="connsiteY3" fmla="*/ 0 h 167259"/>
                <a:gd name="connsiteX4" fmla="*/ 167259 w 167259"/>
                <a:gd name="connsiteY4" fmla="*/ 83629 h 16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59" h="167259">
                  <a:moveTo>
                    <a:pt x="167259" y="83629"/>
                  </a:moveTo>
                  <a:cubicBezTo>
                    <a:pt x="167259" y="129817"/>
                    <a:pt x="129817" y="167259"/>
                    <a:pt x="83629" y="167259"/>
                  </a:cubicBezTo>
                  <a:cubicBezTo>
                    <a:pt x="37442" y="167259"/>
                    <a:pt x="0" y="129817"/>
                    <a:pt x="0" y="83629"/>
                  </a:cubicBezTo>
                  <a:cubicBezTo>
                    <a:pt x="0" y="37442"/>
                    <a:pt x="37442" y="0"/>
                    <a:pt x="83629" y="0"/>
                  </a:cubicBezTo>
                  <a:cubicBezTo>
                    <a:pt x="129817" y="0"/>
                    <a:pt x="167259" y="37442"/>
                    <a:pt x="167259" y="836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42FB80-1C72-DAA4-8434-58D32A31FCC0}"/>
                </a:ext>
              </a:extLst>
            </p:cNvPr>
            <p:cNvSpPr/>
            <p:nvPr/>
          </p:nvSpPr>
          <p:spPr>
            <a:xfrm>
              <a:off x="6559010" y="4012596"/>
              <a:ext cx="165925" cy="165925"/>
            </a:xfrm>
            <a:custGeom>
              <a:avLst/>
              <a:gdLst>
                <a:gd name="connsiteX0" fmla="*/ 165925 w 165925"/>
                <a:gd name="connsiteY0" fmla="*/ 82963 h 165925"/>
                <a:gd name="connsiteX1" fmla="*/ 82963 w 165925"/>
                <a:gd name="connsiteY1" fmla="*/ 165925 h 165925"/>
                <a:gd name="connsiteX2" fmla="*/ 0 w 165925"/>
                <a:gd name="connsiteY2" fmla="*/ 82963 h 165925"/>
                <a:gd name="connsiteX3" fmla="*/ 82963 w 165925"/>
                <a:gd name="connsiteY3" fmla="*/ 0 h 165925"/>
                <a:gd name="connsiteX4" fmla="*/ 165925 w 165925"/>
                <a:gd name="connsiteY4" fmla="*/ 82963 h 16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25" h="165925">
                  <a:moveTo>
                    <a:pt x="165925" y="82963"/>
                  </a:moveTo>
                  <a:cubicBezTo>
                    <a:pt x="165925" y="128778"/>
                    <a:pt x="128778" y="165925"/>
                    <a:pt x="82963" y="165925"/>
                  </a:cubicBezTo>
                  <a:cubicBezTo>
                    <a:pt x="37147" y="165925"/>
                    <a:pt x="0" y="128778"/>
                    <a:pt x="0" y="82963"/>
                  </a:cubicBezTo>
                  <a:cubicBezTo>
                    <a:pt x="0" y="37147"/>
                    <a:pt x="37147" y="0"/>
                    <a:pt x="82963" y="0"/>
                  </a:cubicBezTo>
                  <a:cubicBezTo>
                    <a:pt x="128778" y="0"/>
                    <a:pt x="165925" y="37147"/>
                    <a:pt x="165925" y="82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B5D230DB-9AAB-43B0-0460-392F39C96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4785" y="1615376"/>
            <a:ext cx="542427" cy="54242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771AB29-F1DA-A95B-FE87-B8BC666F2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8470" y="3269278"/>
            <a:ext cx="542427" cy="54242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6C39FAE-0645-A7E5-2F29-36EE04BFC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5395" y="3281201"/>
            <a:ext cx="542427" cy="5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0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1533-D404-CB83-4076-1C988DB1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478D9E86-100F-6DEA-859E-EF30B1693357}"/>
              </a:ext>
            </a:extLst>
          </p:cNvPr>
          <p:cNvSpPr/>
          <p:nvPr/>
        </p:nvSpPr>
        <p:spPr>
          <a:xfrm>
            <a:off x="931208" y="1404471"/>
            <a:ext cx="4784588" cy="943781"/>
          </a:xfrm>
          <a:prstGeom prst="round2SameRect">
            <a:avLst>
              <a:gd name="adj1" fmla="val 32468"/>
              <a:gd name="adj2" fmla="val 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9C7B6C4F-7203-1C49-7E3F-34F21FE40E4F}"/>
              </a:ext>
            </a:extLst>
          </p:cNvPr>
          <p:cNvSpPr/>
          <p:nvPr/>
        </p:nvSpPr>
        <p:spPr>
          <a:xfrm>
            <a:off x="6333679" y="1404471"/>
            <a:ext cx="4784588" cy="943781"/>
          </a:xfrm>
          <a:prstGeom prst="round2SameRect">
            <a:avLst>
              <a:gd name="adj1" fmla="val 32468"/>
              <a:gd name="adj2" fmla="val 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51819-E90D-20C4-51EE-3807EE88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Techbio</a:t>
            </a:r>
            <a:r>
              <a:rPr lang="en-US" sz="2800" dirty="0"/>
              <a:t> and Biotech Innovator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92E34-6E9B-E2D7-C097-A50F2700BF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 Copyright © 2025 Technetium THERAPEUTICS All rights reserved.  </a:t>
            </a:r>
            <a:r>
              <a:rPr lang="en-US" b="1" dirty="0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EA45B8-17E0-940F-8CCE-869144AE51BF}"/>
              </a:ext>
            </a:extLst>
          </p:cNvPr>
          <p:cNvSpPr/>
          <p:nvPr/>
        </p:nvSpPr>
        <p:spPr>
          <a:xfrm>
            <a:off x="931208" y="1404471"/>
            <a:ext cx="4784588" cy="3077323"/>
          </a:xfrm>
          <a:prstGeom prst="roundRect">
            <a:avLst>
              <a:gd name="adj" fmla="val 11025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B324F0-0C83-902D-77B4-BDA2B24CE914}"/>
              </a:ext>
            </a:extLst>
          </p:cNvPr>
          <p:cNvSpPr/>
          <p:nvPr/>
        </p:nvSpPr>
        <p:spPr>
          <a:xfrm>
            <a:off x="6333679" y="1404471"/>
            <a:ext cx="4784588" cy="3077323"/>
          </a:xfrm>
          <a:prstGeom prst="roundRect">
            <a:avLst>
              <a:gd name="adj" fmla="val 11025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6EE04-654F-3D5D-71B9-F5C42FC01B11}"/>
              </a:ext>
            </a:extLst>
          </p:cNvPr>
          <p:cNvSpPr txBox="1"/>
          <p:nvPr/>
        </p:nvSpPr>
        <p:spPr>
          <a:xfrm>
            <a:off x="1316345" y="1725571"/>
            <a:ext cx="4059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AI-driven Drug Design Platform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33463D-B451-EFEF-BB01-5D10F17FBFF7}"/>
              </a:ext>
            </a:extLst>
          </p:cNvPr>
          <p:cNvSpPr txBox="1"/>
          <p:nvPr/>
        </p:nvSpPr>
        <p:spPr>
          <a:xfrm>
            <a:off x="1306347" y="2636986"/>
            <a:ext cx="4059216" cy="1549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https://www.tc43tx.com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/>
              <a:t>Hosts Design </a:t>
            </a:r>
            <a:r>
              <a:rPr lang="en-US" dirty="0" err="1"/>
              <a:t>Agent，Review</a:t>
            </a:r>
            <a:r>
              <a:rPr lang="en-US" dirty="0"/>
              <a:t> </a:t>
            </a:r>
            <a:r>
              <a:rPr lang="en-US" dirty="0" err="1"/>
              <a:t>Agent，Design-Review</a:t>
            </a:r>
            <a:r>
              <a:rPr lang="en-US" dirty="0"/>
              <a:t> Iteration Workflow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313938-6FA7-5902-D992-41B70BB24733}"/>
              </a:ext>
            </a:extLst>
          </p:cNvPr>
          <p:cNvSpPr txBox="1"/>
          <p:nvPr/>
        </p:nvSpPr>
        <p:spPr>
          <a:xfrm>
            <a:off x="931207" y="5040730"/>
            <a:ext cx="10329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+mj-lt"/>
              </a:defRPr>
            </a:lvl1pPr>
          </a:lstStyle>
          <a:p>
            <a:pPr algn="l"/>
            <a:r>
              <a:rPr lang="en-US" sz="2800" dirty="0"/>
              <a:t>Our core business revolves around AI technology for drug design and novel drug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E3677-D559-66E3-48D5-7795B4F650CE}"/>
              </a:ext>
            </a:extLst>
          </p:cNvPr>
          <p:cNvSpPr txBox="1"/>
          <p:nvPr/>
        </p:nvSpPr>
        <p:spPr>
          <a:xfrm>
            <a:off x="6698573" y="1725571"/>
            <a:ext cx="4059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Company and pipeline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ACBD2A-CDB8-FB9B-D641-59E044F5C091}"/>
              </a:ext>
            </a:extLst>
          </p:cNvPr>
          <p:cNvSpPr txBox="1"/>
          <p:nvPr/>
        </p:nvSpPr>
        <p:spPr>
          <a:xfrm>
            <a:off x="6688575" y="2636986"/>
            <a:ext cx="4059216" cy="39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https://www.technetiumtx.com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4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64A7-B304-D4ED-B2F1-CC023235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Are Domain and AI Experts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6AC16-E19A-3049-24EE-C45CA74AD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 Copyright © 2025 Technetium THERAPEUTICS All rights reserved.  </a:t>
            </a:r>
            <a:r>
              <a:rPr lang="en-US" b="1" dirty="0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422E17-7999-952A-0AE0-67A3BF8D5FF8}"/>
              </a:ext>
            </a:extLst>
          </p:cNvPr>
          <p:cNvSpPr/>
          <p:nvPr/>
        </p:nvSpPr>
        <p:spPr>
          <a:xfrm>
            <a:off x="931208" y="1418635"/>
            <a:ext cx="4784588" cy="3077323"/>
          </a:xfrm>
          <a:prstGeom prst="roundRect">
            <a:avLst>
              <a:gd name="adj" fmla="val 11025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6DA6D4-7AB2-E05E-9DD0-1BAECECDC1E3}"/>
              </a:ext>
            </a:extLst>
          </p:cNvPr>
          <p:cNvSpPr/>
          <p:nvPr/>
        </p:nvSpPr>
        <p:spPr>
          <a:xfrm>
            <a:off x="6333679" y="1418635"/>
            <a:ext cx="4784588" cy="3077323"/>
          </a:xfrm>
          <a:prstGeom prst="roundRect">
            <a:avLst>
              <a:gd name="adj" fmla="val 11025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92D19C83-3360-AB6E-006B-CBAFEF9F0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37" y="1457005"/>
            <a:ext cx="942976" cy="94297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erson in a suit and tie&#10;&#10;Description automatically generated">
            <a:extLst>
              <a:ext uri="{FF2B5EF4-FFF2-40B4-BE49-F238E27FC236}">
                <a16:creationId xmlns:a16="http://schemas.microsoft.com/office/drawing/2014/main" id="{DCEB29B2-54FB-B127-6775-F5DCACC02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5" t="16665" r="25350" b="43333"/>
          <a:stretch/>
        </p:blipFill>
        <p:spPr>
          <a:xfrm>
            <a:off x="6798304" y="1430503"/>
            <a:ext cx="942975" cy="94297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F7E24FE-4EB6-3D42-4B30-523D242E9CF6}"/>
              </a:ext>
            </a:extLst>
          </p:cNvPr>
          <p:cNvSpPr/>
          <p:nvPr/>
        </p:nvSpPr>
        <p:spPr>
          <a:xfrm rot="16200000" flipV="1">
            <a:off x="4725896" y="2892574"/>
            <a:ext cx="2095742" cy="129446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901E2-3638-1425-AC18-6CD5546EF2D6}"/>
              </a:ext>
            </a:extLst>
          </p:cNvPr>
          <p:cNvSpPr txBox="1"/>
          <p:nvPr/>
        </p:nvSpPr>
        <p:spPr>
          <a:xfrm>
            <a:off x="2442901" y="1655087"/>
            <a:ext cx="2933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</a:rPr>
              <a:t>Cheng Hu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84FCB-A123-5AF3-397F-F740A780B3A8}"/>
              </a:ext>
            </a:extLst>
          </p:cNvPr>
          <p:cNvSpPr txBox="1"/>
          <p:nvPr/>
        </p:nvSpPr>
        <p:spPr>
          <a:xfrm>
            <a:off x="2442901" y="2038807"/>
            <a:ext cx="2931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Co-Founder, CEO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587A5B-2AB3-7389-DCDF-6A51CD8C0353}"/>
              </a:ext>
            </a:extLst>
          </p:cNvPr>
          <p:cNvSpPr txBox="1"/>
          <p:nvPr/>
        </p:nvSpPr>
        <p:spPr>
          <a:xfrm>
            <a:off x="1306347" y="2471020"/>
            <a:ext cx="4059216" cy="2026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1600" dirty="0"/>
              <a:t>Director of medicinal chemistry and team lead for over 10 drug discovery projects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Co-lead of </a:t>
            </a:r>
            <a:r>
              <a:rPr lang="en-US" dirty="0" err="1"/>
              <a:t>Atomwise</a:t>
            </a:r>
            <a:r>
              <a:rPr lang="en-US" dirty="0"/>
              <a:t> AI model development to support drug discovery projects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A0DB900A-8DF0-3178-3736-F57562A63951}"/>
              </a:ext>
            </a:extLst>
          </p:cNvPr>
          <p:cNvSpPr/>
          <p:nvPr/>
        </p:nvSpPr>
        <p:spPr>
          <a:xfrm rot="16200000" flipV="1">
            <a:off x="10148199" y="2892573"/>
            <a:ext cx="2095742" cy="129446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80EBE-7D18-9EB6-02EC-3A07B4DC0288}"/>
              </a:ext>
            </a:extLst>
          </p:cNvPr>
          <p:cNvSpPr txBox="1"/>
          <p:nvPr/>
        </p:nvSpPr>
        <p:spPr>
          <a:xfrm>
            <a:off x="7871313" y="1579230"/>
            <a:ext cx="2933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</a:rPr>
              <a:t>Chunlin Wang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B5B0E-32CB-B435-7FC0-45C89845D70C}"/>
              </a:ext>
            </a:extLst>
          </p:cNvPr>
          <p:cNvSpPr txBox="1"/>
          <p:nvPr/>
        </p:nvSpPr>
        <p:spPr>
          <a:xfrm>
            <a:off x="7871313" y="1962950"/>
            <a:ext cx="2931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Co-Founder, CTO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1C160-B763-5C0A-81FD-4D7584BE38C6}"/>
              </a:ext>
            </a:extLst>
          </p:cNvPr>
          <p:cNvSpPr txBox="1"/>
          <p:nvPr/>
        </p:nvSpPr>
        <p:spPr>
          <a:xfrm>
            <a:off x="6557110" y="2615352"/>
            <a:ext cx="4059216" cy="180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q"/>
            </a:pPr>
            <a:r>
              <a:rPr lang="en-US" dirty="0"/>
              <a:t>Founder of several successful companies in the biotech industries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Inventor of several innovative algorithms that have become industry standards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28566D-4B87-55B4-A2E6-4283967014BF}"/>
              </a:ext>
            </a:extLst>
          </p:cNvPr>
          <p:cNvSpPr txBox="1"/>
          <p:nvPr/>
        </p:nvSpPr>
        <p:spPr>
          <a:xfrm>
            <a:off x="1060175" y="5040730"/>
            <a:ext cx="100711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+mj-lt"/>
              </a:defRPr>
            </a:lvl1pPr>
          </a:lstStyle>
          <a:p>
            <a:pPr algn="l"/>
            <a:r>
              <a:rPr lang="en-US" sz="2800" dirty="0"/>
              <a:t>Technetium Therapeutics founders are biotech industry veterans who are at the forefront of 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54591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62E9-CF25-DFDC-8FEC-AE253153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Current Facility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2DC4B-903C-5231-5F41-4AB38C2B9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5166D3-C439-C67E-FCA4-E57F55EF3360}"/>
              </a:ext>
            </a:extLst>
          </p:cNvPr>
          <p:cNvGrpSpPr/>
          <p:nvPr/>
        </p:nvGrpSpPr>
        <p:grpSpPr>
          <a:xfrm>
            <a:off x="931207" y="1427931"/>
            <a:ext cx="10329585" cy="4590904"/>
            <a:chOff x="782310" y="1427931"/>
            <a:chExt cx="10627381" cy="4590904"/>
          </a:xfrm>
        </p:grpSpPr>
        <p:pic>
          <p:nvPicPr>
            <p:cNvPr id="5" name="Picture 4" descr="A person sitting in a chair in a room with stairs and a desk&#10;&#10;AI-generated content may be incorrect.">
              <a:extLst>
                <a:ext uri="{FF2B5EF4-FFF2-40B4-BE49-F238E27FC236}">
                  <a16:creationId xmlns:a16="http://schemas.microsoft.com/office/drawing/2014/main" id="{48B16EBF-73E6-507D-1D92-08B09B5E6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10" y="3827833"/>
              <a:ext cx="3374162" cy="2191002"/>
            </a:xfrm>
            <a:prstGeom prst="roundRect">
              <a:avLst>
                <a:gd name="adj" fmla="val 8170"/>
              </a:avLst>
            </a:prstGeom>
            <a:ln>
              <a:solidFill>
                <a:schemeClr val="accent1"/>
              </a:solidFill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</p:pic>
        <p:pic>
          <p:nvPicPr>
            <p:cNvPr id="6" name="Picture 5" descr="A machine with a screen and a computer&#10;&#10;AI-generated content may be incorrect.">
              <a:extLst>
                <a:ext uri="{FF2B5EF4-FFF2-40B4-BE49-F238E27FC236}">
                  <a16:creationId xmlns:a16="http://schemas.microsoft.com/office/drawing/2014/main" id="{A20C77B7-418D-7E6D-CE6F-F19DDE361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10" y="1451338"/>
              <a:ext cx="3374162" cy="2071112"/>
            </a:xfrm>
            <a:prstGeom prst="roundRect">
              <a:avLst>
                <a:gd name="adj" fmla="val 8170"/>
              </a:avLst>
            </a:prstGeom>
            <a:ln>
              <a:solidFill>
                <a:schemeClr val="accent1"/>
              </a:solidFill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</p:pic>
        <p:pic>
          <p:nvPicPr>
            <p:cNvPr id="4" name="Picture 3" descr="A map of a city&#10;&#10;AI-generated content may be incorrect.">
              <a:extLst>
                <a:ext uri="{FF2B5EF4-FFF2-40B4-BE49-F238E27FC236}">
                  <a16:creationId xmlns:a16="http://schemas.microsoft.com/office/drawing/2014/main" id="{93DCD03B-2B2D-6B67-E840-5A97138D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345" y="1427931"/>
              <a:ext cx="2784633" cy="2071113"/>
            </a:xfrm>
            <a:prstGeom prst="roundRect">
              <a:avLst>
                <a:gd name="adj" fmla="val 8170"/>
              </a:avLst>
            </a:prstGeom>
            <a:ln>
              <a:solidFill>
                <a:schemeClr val="accent1"/>
              </a:solidFill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</p:pic>
        <p:pic>
          <p:nvPicPr>
            <p:cNvPr id="7" name="Picture 6" descr="A room with a large glass cabinet&#10;&#10;AI-generated content may be incorrect.">
              <a:extLst>
                <a:ext uri="{FF2B5EF4-FFF2-40B4-BE49-F238E27FC236}">
                  <a16:creationId xmlns:a16="http://schemas.microsoft.com/office/drawing/2014/main" id="{4B117489-A7D4-F2F8-D253-BC2825B56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851" y="1427931"/>
              <a:ext cx="1474309" cy="2024301"/>
            </a:xfrm>
            <a:prstGeom prst="roundRect">
              <a:avLst>
                <a:gd name="adj" fmla="val 8170"/>
              </a:avLst>
            </a:prstGeom>
            <a:ln>
              <a:solidFill>
                <a:schemeClr val="accent1"/>
              </a:solidFill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</p:pic>
        <p:pic>
          <p:nvPicPr>
            <p:cNvPr id="8" name="Picture 7" descr="A computer on a table&#10;&#10;AI-generated content may be incorrect.">
              <a:extLst>
                <a:ext uri="{FF2B5EF4-FFF2-40B4-BE49-F238E27FC236}">
                  <a16:creationId xmlns:a16="http://schemas.microsoft.com/office/drawing/2014/main" id="{7A64B377-9704-7B6B-771E-ABB9087CB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1032" y="1427932"/>
              <a:ext cx="2508659" cy="2024300"/>
            </a:xfrm>
            <a:prstGeom prst="roundRect">
              <a:avLst>
                <a:gd name="adj" fmla="val 8170"/>
              </a:avLst>
            </a:prstGeom>
            <a:ln>
              <a:solidFill>
                <a:schemeClr val="accent1"/>
              </a:solidFill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AF9550-F146-1620-0E53-3B23C14E3DD2}"/>
              </a:ext>
            </a:extLst>
          </p:cNvPr>
          <p:cNvSpPr/>
          <p:nvPr/>
        </p:nvSpPr>
        <p:spPr>
          <a:xfrm>
            <a:off x="4368157" y="3799490"/>
            <a:ext cx="6892635" cy="2191001"/>
          </a:xfrm>
          <a:prstGeom prst="roundRect">
            <a:avLst>
              <a:gd name="adj" fmla="val 110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7A4569-DE83-3A86-A627-BDA60E302C11}"/>
              </a:ext>
            </a:extLst>
          </p:cNvPr>
          <p:cNvSpPr txBox="1"/>
          <p:nvPr/>
        </p:nvSpPr>
        <p:spPr>
          <a:xfrm>
            <a:off x="4368156" y="4202492"/>
            <a:ext cx="68926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Menlo Park, our home, is the epicenter of the AI revolution and drug discovery breakthroughs</a:t>
            </a:r>
          </a:p>
        </p:txBody>
      </p:sp>
    </p:spTree>
    <p:extLst>
      <p:ext uri="{BB962C8B-B14F-4D97-AF65-F5344CB8AC3E}">
        <p14:creationId xmlns:p14="http://schemas.microsoft.com/office/powerpoint/2010/main" val="62346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DF97-6DE8-FBE6-9BC6-C6077687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26DD0E2A-6BF7-7F1F-8A61-98C94CB8E9B1}"/>
              </a:ext>
            </a:extLst>
          </p:cNvPr>
          <p:cNvSpPr/>
          <p:nvPr/>
        </p:nvSpPr>
        <p:spPr>
          <a:xfrm rot="10800000" flipV="1">
            <a:off x="931202" y="3501342"/>
            <a:ext cx="10329586" cy="792866"/>
          </a:xfrm>
          <a:prstGeom prst="round2SameRect">
            <a:avLst>
              <a:gd name="adj1" fmla="val 37699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Green text on a black background&#10;&#10;AI-generated content may be incorrect.">
            <a:extLst>
              <a:ext uri="{FF2B5EF4-FFF2-40B4-BE49-F238E27FC236}">
                <a16:creationId xmlns:a16="http://schemas.microsoft.com/office/drawing/2014/main" id="{8B6FAF70-2424-44D3-6B39-C46A06DB3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2" y="883341"/>
            <a:ext cx="6248969" cy="1293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60813-9F80-2A03-8DF8-ADC6534B7C17}"/>
              </a:ext>
            </a:extLst>
          </p:cNvPr>
          <p:cNvSpPr txBox="1"/>
          <p:nvPr/>
        </p:nvSpPr>
        <p:spPr>
          <a:xfrm>
            <a:off x="916331" y="2703217"/>
            <a:ext cx="609407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Contact 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98FD77-338D-DE1A-1B70-FF18173FDB1A}"/>
              </a:ext>
            </a:extLst>
          </p:cNvPr>
          <p:cNvSpPr txBox="1"/>
          <p:nvPr/>
        </p:nvSpPr>
        <p:spPr>
          <a:xfrm>
            <a:off x="1167402" y="3666942"/>
            <a:ext cx="10177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Join us in creating the AI-powered future of drug development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D5742BC-F18F-C167-F520-A771ABFC39F0}"/>
              </a:ext>
            </a:extLst>
          </p:cNvPr>
          <p:cNvSpPr/>
          <p:nvPr/>
        </p:nvSpPr>
        <p:spPr>
          <a:xfrm>
            <a:off x="931208" y="3501341"/>
            <a:ext cx="10329584" cy="2473318"/>
          </a:xfrm>
          <a:prstGeom prst="roundRect">
            <a:avLst>
              <a:gd name="adj" fmla="val 14094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1212D5-DB11-2499-1A98-B4892618A390}"/>
              </a:ext>
            </a:extLst>
          </p:cNvPr>
          <p:cNvSpPr txBox="1"/>
          <p:nvPr/>
        </p:nvSpPr>
        <p:spPr>
          <a:xfrm>
            <a:off x="2215437" y="4586122"/>
            <a:ext cx="21182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Cheng Hu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FB02A5-7C34-43F1-B406-655612D34C9F}"/>
              </a:ext>
            </a:extLst>
          </p:cNvPr>
          <p:cNvSpPr txBox="1"/>
          <p:nvPr/>
        </p:nvSpPr>
        <p:spPr>
          <a:xfrm>
            <a:off x="2513277" y="4933806"/>
            <a:ext cx="230599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cheng@technetiumtx.com</a:t>
            </a:r>
            <a:endParaRPr lang="en-US" sz="1400" dirty="0">
              <a:solidFill>
                <a:schemeClr val="accent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3"/>
                </a:solidFill>
              </a:rPr>
              <a:t>1-650-455-9131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6C9F55-E1D4-9DCF-7EFA-3BE22854CC3F}"/>
              </a:ext>
            </a:extLst>
          </p:cNvPr>
          <p:cNvSpPr txBox="1"/>
          <p:nvPr/>
        </p:nvSpPr>
        <p:spPr>
          <a:xfrm>
            <a:off x="5281945" y="4586122"/>
            <a:ext cx="26981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Address: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Technetium Therapeutics, Inc.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1455 Adams Drive, Suite 2160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Menlo Park, CA, 94025, USA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65B0A0-156A-1EAD-38E5-B0C2E308B85B}"/>
              </a:ext>
            </a:extLst>
          </p:cNvPr>
          <p:cNvSpPr txBox="1"/>
          <p:nvPr/>
        </p:nvSpPr>
        <p:spPr>
          <a:xfrm>
            <a:off x="8620544" y="4586122"/>
            <a:ext cx="26981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Visit our website:</a:t>
            </a:r>
            <a:endParaRPr lang="en-US" sz="1200" b="1" dirty="0">
              <a:solidFill>
                <a:schemeClr val="accent3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https://www.technetiumtx.com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55" name="Picture 5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A11438DD-805F-025D-C5C1-CD68AB21F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55" y="4637894"/>
            <a:ext cx="889230" cy="88922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96E778E2-7EC3-8E4C-A0A0-10A7969E5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1533" y="4620835"/>
            <a:ext cx="459011" cy="45901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BF3743F9-1D15-CD29-4ABB-ACCFCA1635E1}"/>
              </a:ext>
            </a:extLst>
          </p:cNvPr>
          <p:cNvGrpSpPr/>
          <p:nvPr/>
        </p:nvGrpSpPr>
        <p:grpSpPr>
          <a:xfrm>
            <a:off x="2324989" y="4977646"/>
            <a:ext cx="188288" cy="446035"/>
            <a:chOff x="6892440" y="-1044705"/>
            <a:chExt cx="225290" cy="533686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6249E937-2901-4ED6-5F23-8F0587333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92740" y="-736009"/>
              <a:ext cx="224990" cy="22499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E28BA1E7-AA47-44FF-B834-DD50C3329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92440" y="-1044705"/>
              <a:ext cx="224640" cy="224640"/>
            </a:xfrm>
            <a:prstGeom prst="rect">
              <a:avLst/>
            </a:prstGeom>
          </p:spPr>
        </p:pic>
      </p:grpSp>
      <p:pic>
        <p:nvPicPr>
          <p:cNvPr id="60" name="Graphic 59">
            <a:extLst>
              <a:ext uri="{FF2B5EF4-FFF2-40B4-BE49-F238E27FC236}">
                <a16:creationId xmlns:a16="http://schemas.microsoft.com/office/drawing/2014/main" id="{7E77DC8E-C0E3-3EF9-479E-464117BEC0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47210" y="4650331"/>
            <a:ext cx="459011" cy="4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7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49E9-5F5B-0DA7-CD62-EF736B4E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Focus on Design, Not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8E332-E635-BAA6-15FF-7D98DBEC15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76B5E164-5281-43C1-2D7A-AB523D8A097D}"/>
              </a:ext>
            </a:extLst>
          </p:cNvPr>
          <p:cNvGrpSpPr/>
          <p:nvPr/>
        </p:nvGrpSpPr>
        <p:grpSpPr>
          <a:xfrm>
            <a:off x="4680679" y="1384285"/>
            <a:ext cx="2940576" cy="2940577"/>
            <a:chOff x="4931751" y="2139461"/>
            <a:chExt cx="3192977" cy="3192977"/>
          </a:xfrm>
        </p:grpSpPr>
        <p:grpSp>
          <p:nvGrpSpPr>
            <p:cNvPr id="261" name="Graphic 4">
              <a:extLst>
                <a:ext uri="{FF2B5EF4-FFF2-40B4-BE49-F238E27FC236}">
                  <a16:creationId xmlns:a16="http://schemas.microsoft.com/office/drawing/2014/main" id="{87296F13-B10A-5083-EEDD-D4E8871073F6}"/>
                </a:ext>
              </a:extLst>
            </p:cNvPr>
            <p:cNvGrpSpPr/>
            <p:nvPr/>
          </p:nvGrpSpPr>
          <p:grpSpPr>
            <a:xfrm>
              <a:off x="4931751" y="2148967"/>
              <a:ext cx="1099606" cy="1099606"/>
              <a:chOff x="4931751" y="2148967"/>
              <a:chExt cx="1099606" cy="1099606"/>
            </a:xfrm>
            <a:solidFill>
              <a:schemeClr val="bg1">
                <a:lumMod val="75000"/>
              </a:schemeClr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B3DCF59-3507-8F71-1887-3626BE0A119B}"/>
                  </a:ext>
                </a:extLst>
              </p:cNvPr>
              <p:cNvSpPr/>
              <p:nvPr/>
            </p:nvSpPr>
            <p:spPr>
              <a:xfrm>
                <a:off x="5829483" y="3082825"/>
                <a:ext cx="26240" cy="26014"/>
              </a:xfrm>
              <a:custGeom>
                <a:avLst/>
                <a:gdLst>
                  <a:gd name="connsiteX0" fmla="*/ 21880 w 26240"/>
                  <a:gd name="connsiteY0" fmla="*/ 22514 h 26014"/>
                  <a:gd name="connsiteX1" fmla="*/ 21880 w 26240"/>
                  <a:gd name="connsiteY1" fmla="*/ 22514 h 26014"/>
                  <a:gd name="connsiteX2" fmla="*/ 21880 w 26240"/>
                  <a:gd name="connsiteY2" fmla="*/ 22514 h 26014"/>
                  <a:gd name="connsiteX3" fmla="*/ 3501 w 26240"/>
                  <a:gd name="connsiteY3" fmla="*/ 21880 h 26014"/>
                  <a:gd name="connsiteX4" fmla="*/ 3501 w 26240"/>
                  <a:gd name="connsiteY4" fmla="*/ 21880 h 26014"/>
                  <a:gd name="connsiteX5" fmla="*/ 4134 w 26240"/>
                  <a:gd name="connsiteY5" fmla="*/ 3501 h 26014"/>
                  <a:gd name="connsiteX6" fmla="*/ 4134 w 26240"/>
                  <a:gd name="connsiteY6" fmla="*/ 3501 h 26014"/>
                  <a:gd name="connsiteX7" fmla="*/ 22514 w 26240"/>
                  <a:gd name="connsiteY7" fmla="*/ 4134 h 26014"/>
                  <a:gd name="connsiteX8" fmla="*/ 22514 w 26240"/>
                  <a:gd name="connsiteY8" fmla="*/ 4134 h 26014"/>
                  <a:gd name="connsiteX9" fmla="*/ 21880 w 26240"/>
                  <a:gd name="connsiteY9" fmla="*/ 22514 h 26014"/>
                  <a:gd name="connsiteX10" fmla="*/ 21880 w 26240"/>
                  <a:gd name="connsiteY10" fmla="*/ 22514 h 26014"/>
                  <a:gd name="connsiteX11" fmla="*/ 21880 w 26240"/>
                  <a:gd name="connsiteY11" fmla="*/ 22514 h 2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40" h="26014">
                    <a:moveTo>
                      <a:pt x="21880" y="22514"/>
                    </a:moveTo>
                    <a:lnTo>
                      <a:pt x="21880" y="22514"/>
                    </a:lnTo>
                    <a:lnTo>
                      <a:pt x="21880" y="22514"/>
                    </a:lnTo>
                    <a:cubicBezTo>
                      <a:pt x="16810" y="27584"/>
                      <a:pt x="8571" y="26950"/>
                      <a:pt x="3501" y="21880"/>
                    </a:cubicBezTo>
                    <a:lnTo>
                      <a:pt x="3501" y="21880"/>
                    </a:lnTo>
                    <a:cubicBezTo>
                      <a:pt x="-1570" y="16810"/>
                      <a:pt x="-936" y="8571"/>
                      <a:pt x="4134" y="3501"/>
                    </a:cubicBezTo>
                    <a:lnTo>
                      <a:pt x="4134" y="3501"/>
                    </a:lnTo>
                    <a:cubicBezTo>
                      <a:pt x="9205" y="-1570"/>
                      <a:pt x="17444" y="-936"/>
                      <a:pt x="22514" y="4134"/>
                    </a:cubicBezTo>
                    <a:lnTo>
                      <a:pt x="22514" y="4134"/>
                    </a:lnTo>
                    <a:cubicBezTo>
                      <a:pt x="27584" y="9838"/>
                      <a:pt x="27584" y="17444"/>
                      <a:pt x="21880" y="22514"/>
                    </a:cubicBezTo>
                    <a:lnTo>
                      <a:pt x="21880" y="22514"/>
                    </a:lnTo>
                    <a:cubicBezTo>
                      <a:pt x="22514" y="22514"/>
                      <a:pt x="22514" y="22514"/>
                      <a:pt x="21880" y="2251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6A599E4-908B-B601-4B4F-600D52A7A961}"/>
                  </a:ext>
                </a:extLst>
              </p:cNvPr>
              <p:cNvSpPr/>
              <p:nvPr/>
            </p:nvSpPr>
            <p:spPr>
              <a:xfrm>
                <a:off x="5866243" y="3046700"/>
                <a:ext cx="25380" cy="25766"/>
              </a:xfrm>
              <a:custGeom>
                <a:avLst/>
                <a:gdLst>
                  <a:gd name="connsiteX0" fmla="*/ 4134 w 25380"/>
                  <a:gd name="connsiteY0" fmla="*/ 22514 h 25766"/>
                  <a:gd name="connsiteX1" fmla="*/ 3501 w 25380"/>
                  <a:gd name="connsiteY1" fmla="*/ 4134 h 25766"/>
                  <a:gd name="connsiteX2" fmla="*/ 3501 w 25380"/>
                  <a:gd name="connsiteY2" fmla="*/ 4134 h 25766"/>
                  <a:gd name="connsiteX3" fmla="*/ 21246 w 25380"/>
                  <a:gd name="connsiteY3" fmla="*/ 3501 h 25766"/>
                  <a:gd name="connsiteX4" fmla="*/ 21246 w 25380"/>
                  <a:gd name="connsiteY4" fmla="*/ 3501 h 25766"/>
                  <a:gd name="connsiteX5" fmla="*/ 21880 w 25380"/>
                  <a:gd name="connsiteY5" fmla="*/ 21246 h 25766"/>
                  <a:gd name="connsiteX6" fmla="*/ 21880 w 25380"/>
                  <a:gd name="connsiteY6" fmla="*/ 21246 h 25766"/>
                  <a:gd name="connsiteX7" fmla="*/ 21246 w 25380"/>
                  <a:gd name="connsiteY7" fmla="*/ 21880 h 25766"/>
                  <a:gd name="connsiteX8" fmla="*/ 21246 w 25380"/>
                  <a:gd name="connsiteY8" fmla="*/ 21880 h 25766"/>
                  <a:gd name="connsiteX9" fmla="*/ 4134 w 25380"/>
                  <a:gd name="connsiteY9" fmla="*/ 22514 h 2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80" h="25766">
                    <a:moveTo>
                      <a:pt x="4134" y="22514"/>
                    </a:moveTo>
                    <a:cubicBezTo>
                      <a:pt x="-936" y="18078"/>
                      <a:pt x="-1570" y="9838"/>
                      <a:pt x="3501" y="4134"/>
                    </a:cubicBezTo>
                    <a:lnTo>
                      <a:pt x="3501" y="4134"/>
                    </a:lnTo>
                    <a:cubicBezTo>
                      <a:pt x="8571" y="-936"/>
                      <a:pt x="16176" y="-1570"/>
                      <a:pt x="21246" y="3501"/>
                    </a:cubicBezTo>
                    <a:lnTo>
                      <a:pt x="21246" y="3501"/>
                    </a:lnTo>
                    <a:cubicBezTo>
                      <a:pt x="26317" y="7937"/>
                      <a:pt x="26950" y="16176"/>
                      <a:pt x="21880" y="21246"/>
                    </a:cubicBezTo>
                    <a:lnTo>
                      <a:pt x="21880" y="21246"/>
                    </a:lnTo>
                    <a:cubicBezTo>
                      <a:pt x="21880" y="21246"/>
                      <a:pt x="21880" y="21246"/>
                      <a:pt x="21246" y="21880"/>
                    </a:cubicBezTo>
                    <a:lnTo>
                      <a:pt x="21246" y="21880"/>
                    </a:lnTo>
                    <a:cubicBezTo>
                      <a:pt x="16810" y="26950"/>
                      <a:pt x="9205" y="26950"/>
                      <a:pt x="4134" y="2251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8CD6F15-9FD1-D97B-6F9D-302FB054C046}"/>
                  </a:ext>
                </a:extLst>
              </p:cNvPr>
              <p:cNvSpPr/>
              <p:nvPr/>
            </p:nvSpPr>
            <p:spPr>
              <a:xfrm>
                <a:off x="5791022" y="3115981"/>
                <a:ext cx="25445" cy="25616"/>
              </a:xfrm>
              <a:custGeom>
                <a:avLst/>
                <a:gdLst>
                  <a:gd name="connsiteX0" fmla="*/ 20414 w 25445"/>
                  <a:gd name="connsiteY0" fmla="*/ 22949 h 25616"/>
                  <a:gd name="connsiteX1" fmla="*/ 2668 w 25445"/>
                  <a:gd name="connsiteY1" fmla="*/ 20414 h 25616"/>
                  <a:gd name="connsiteX2" fmla="*/ 2668 w 25445"/>
                  <a:gd name="connsiteY2" fmla="*/ 20414 h 25616"/>
                  <a:gd name="connsiteX3" fmla="*/ 5203 w 25445"/>
                  <a:gd name="connsiteY3" fmla="*/ 2668 h 25616"/>
                  <a:gd name="connsiteX4" fmla="*/ 5203 w 25445"/>
                  <a:gd name="connsiteY4" fmla="*/ 2668 h 25616"/>
                  <a:gd name="connsiteX5" fmla="*/ 22949 w 25445"/>
                  <a:gd name="connsiteY5" fmla="*/ 5203 h 25616"/>
                  <a:gd name="connsiteX6" fmla="*/ 22949 w 25445"/>
                  <a:gd name="connsiteY6" fmla="*/ 5203 h 25616"/>
                  <a:gd name="connsiteX7" fmla="*/ 21681 w 25445"/>
                  <a:gd name="connsiteY7" fmla="*/ 21681 h 25616"/>
                  <a:gd name="connsiteX8" fmla="*/ 21681 w 25445"/>
                  <a:gd name="connsiteY8" fmla="*/ 21681 h 25616"/>
                  <a:gd name="connsiteX9" fmla="*/ 20414 w 25445"/>
                  <a:gd name="connsiteY9" fmla="*/ 22949 h 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45" h="25616">
                    <a:moveTo>
                      <a:pt x="20414" y="22949"/>
                    </a:moveTo>
                    <a:cubicBezTo>
                      <a:pt x="14710" y="27385"/>
                      <a:pt x="6470" y="26118"/>
                      <a:pt x="2668" y="20414"/>
                    </a:cubicBezTo>
                    <a:lnTo>
                      <a:pt x="2668" y="20414"/>
                    </a:lnTo>
                    <a:cubicBezTo>
                      <a:pt x="-1769" y="14710"/>
                      <a:pt x="-501" y="6470"/>
                      <a:pt x="5203" y="2668"/>
                    </a:cubicBezTo>
                    <a:lnTo>
                      <a:pt x="5203" y="2668"/>
                    </a:lnTo>
                    <a:cubicBezTo>
                      <a:pt x="10907" y="-1769"/>
                      <a:pt x="18512" y="-501"/>
                      <a:pt x="22949" y="5203"/>
                    </a:cubicBezTo>
                    <a:lnTo>
                      <a:pt x="22949" y="5203"/>
                    </a:lnTo>
                    <a:cubicBezTo>
                      <a:pt x="26751" y="10273"/>
                      <a:pt x="26118" y="17245"/>
                      <a:pt x="21681" y="21681"/>
                    </a:cubicBezTo>
                    <a:lnTo>
                      <a:pt x="21681" y="21681"/>
                    </a:lnTo>
                    <a:cubicBezTo>
                      <a:pt x="21047" y="22315"/>
                      <a:pt x="21047" y="22315"/>
                      <a:pt x="20414" y="2294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6222E75-9BCC-823A-A16F-FD822A71DE81}"/>
                  </a:ext>
                </a:extLst>
              </p:cNvPr>
              <p:cNvSpPr/>
              <p:nvPr/>
            </p:nvSpPr>
            <p:spPr>
              <a:xfrm>
                <a:off x="5898764" y="3007605"/>
                <a:ext cx="25616" cy="25445"/>
              </a:xfrm>
              <a:custGeom>
                <a:avLst/>
                <a:gdLst>
                  <a:gd name="connsiteX0" fmla="*/ 5203 w 25616"/>
                  <a:gd name="connsiteY0" fmla="*/ 22949 h 25445"/>
                  <a:gd name="connsiteX1" fmla="*/ 2668 w 25616"/>
                  <a:gd name="connsiteY1" fmla="*/ 5203 h 25445"/>
                  <a:gd name="connsiteX2" fmla="*/ 2668 w 25616"/>
                  <a:gd name="connsiteY2" fmla="*/ 5203 h 25445"/>
                  <a:gd name="connsiteX3" fmla="*/ 20414 w 25616"/>
                  <a:gd name="connsiteY3" fmla="*/ 2668 h 25445"/>
                  <a:gd name="connsiteX4" fmla="*/ 20414 w 25616"/>
                  <a:gd name="connsiteY4" fmla="*/ 2668 h 25445"/>
                  <a:gd name="connsiteX5" fmla="*/ 22949 w 25616"/>
                  <a:gd name="connsiteY5" fmla="*/ 20414 h 25445"/>
                  <a:gd name="connsiteX6" fmla="*/ 22949 w 25616"/>
                  <a:gd name="connsiteY6" fmla="*/ 20414 h 25445"/>
                  <a:gd name="connsiteX7" fmla="*/ 21681 w 25616"/>
                  <a:gd name="connsiteY7" fmla="*/ 21681 h 25445"/>
                  <a:gd name="connsiteX8" fmla="*/ 21681 w 25616"/>
                  <a:gd name="connsiteY8" fmla="*/ 21681 h 25445"/>
                  <a:gd name="connsiteX9" fmla="*/ 5203 w 25616"/>
                  <a:gd name="connsiteY9" fmla="*/ 22949 h 2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16" h="25445">
                    <a:moveTo>
                      <a:pt x="5203" y="22949"/>
                    </a:moveTo>
                    <a:cubicBezTo>
                      <a:pt x="-501" y="18512"/>
                      <a:pt x="-1769" y="10907"/>
                      <a:pt x="2668" y="5203"/>
                    </a:cubicBezTo>
                    <a:lnTo>
                      <a:pt x="2668" y="5203"/>
                    </a:lnTo>
                    <a:cubicBezTo>
                      <a:pt x="7104" y="-501"/>
                      <a:pt x="14710" y="-1769"/>
                      <a:pt x="20414" y="2668"/>
                    </a:cubicBezTo>
                    <a:lnTo>
                      <a:pt x="20414" y="2668"/>
                    </a:lnTo>
                    <a:cubicBezTo>
                      <a:pt x="26118" y="7104"/>
                      <a:pt x="27385" y="14710"/>
                      <a:pt x="22949" y="20414"/>
                    </a:cubicBezTo>
                    <a:lnTo>
                      <a:pt x="22949" y="20414"/>
                    </a:lnTo>
                    <a:cubicBezTo>
                      <a:pt x="22315" y="21047"/>
                      <a:pt x="22315" y="21047"/>
                      <a:pt x="21681" y="21681"/>
                    </a:cubicBezTo>
                    <a:lnTo>
                      <a:pt x="21681" y="21681"/>
                    </a:lnTo>
                    <a:cubicBezTo>
                      <a:pt x="17245" y="26118"/>
                      <a:pt x="10273" y="26751"/>
                      <a:pt x="5203" y="2294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6EC61AA4-4F23-7C81-EEAF-B0C8AA7B12B1}"/>
                  </a:ext>
                </a:extLst>
              </p:cNvPr>
              <p:cNvSpPr/>
              <p:nvPr/>
            </p:nvSpPr>
            <p:spPr>
              <a:xfrm>
                <a:off x="5748642" y="3143950"/>
                <a:ext cx="26113" cy="26084"/>
              </a:xfrm>
              <a:custGeom>
                <a:avLst/>
                <a:gdLst>
                  <a:gd name="connsiteX0" fmla="*/ 19697 w 26113"/>
                  <a:gd name="connsiteY0" fmla="*/ 24133 h 26084"/>
                  <a:gd name="connsiteX1" fmla="*/ 1951 w 26113"/>
                  <a:gd name="connsiteY1" fmla="*/ 19697 h 26084"/>
                  <a:gd name="connsiteX2" fmla="*/ 1951 w 26113"/>
                  <a:gd name="connsiteY2" fmla="*/ 19697 h 26084"/>
                  <a:gd name="connsiteX3" fmla="*/ 6388 w 26113"/>
                  <a:gd name="connsiteY3" fmla="*/ 1951 h 26084"/>
                  <a:gd name="connsiteX4" fmla="*/ 6388 w 26113"/>
                  <a:gd name="connsiteY4" fmla="*/ 1951 h 26084"/>
                  <a:gd name="connsiteX5" fmla="*/ 24133 w 26113"/>
                  <a:gd name="connsiteY5" fmla="*/ 6388 h 26084"/>
                  <a:gd name="connsiteX6" fmla="*/ 24133 w 26113"/>
                  <a:gd name="connsiteY6" fmla="*/ 6388 h 26084"/>
                  <a:gd name="connsiteX7" fmla="*/ 22232 w 26113"/>
                  <a:gd name="connsiteY7" fmla="*/ 22232 h 26084"/>
                  <a:gd name="connsiteX8" fmla="*/ 22232 w 26113"/>
                  <a:gd name="connsiteY8" fmla="*/ 22232 h 26084"/>
                  <a:gd name="connsiteX9" fmla="*/ 19697 w 26113"/>
                  <a:gd name="connsiteY9" fmla="*/ 24133 h 2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113" h="26084">
                    <a:moveTo>
                      <a:pt x="19697" y="24133"/>
                    </a:moveTo>
                    <a:cubicBezTo>
                      <a:pt x="13993" y="27936"/>
                      <a:pt x="5754" y="26035"/>
                      <a:pt x="1951" y="19697"/>
                    </a:cubicBezTo>
                    <a:lnTo>
                      <a:pt x="1951" y="19697"/>
                    </a:lnTo>
                    <a:cubicBezTo>
                      <a:pt x="-1852" y="13993"/>
                      <a:pt x="50" y="5754"/>
                      <a:pt x="6388" y="1951"/>
                    </a:cubicBezTo>
                    <a:lnTo>
                      <a:pt x="6388" y="1951"/>
                    </a:lnTo>
                    <a:cubicBezTo>
                      <a:pt x="12092" y="-1852"/>
                      <a:pt x="20331" y="50"/>
                      <a:pt x="24133" y="6388"/>
                    </a:cubicBezTo>
                    <a:lnTo>
                      <a:pt x="24133" y="6388"/>
                    </a:lnTo>
                    <a:cubicBezTo>
                      <a:pt x="27302" y="11458"/>
                      <a:pt x="26669" y="17796"/>
                      <a:pt x="22232" y="22232"/>
                    </a:cubicBezTo>
                    <a:lnTo>
                      <a:pt x="22232" y="22232"/>
                    </a:lnTo>
                    <a:cubicBezTo>
                      <a:pt x="20964" y="22866"/>
                      <a:pt x="20331" y="23500"/>
                      <a:pt x="19697" y="2413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1702D7B-D2A4-C054-BE50-8A9953873114}"/>
                  </a:ext>
                </a:extLst>
              </p:cNvPr>
              <p:cNvSpPr/>
              <p:nvPr/>
            </p:nvSpPr>
            <p:spPr>
              <a:xfrm>
                <a:off x="5927792" y="2965225"/>
                <a:ext cx="25378" cy="25929"/>
              </a:xfrm>
              <a:custGeom>
                <a:avLst/>
                <a:gdLst>
                  <a:gd name="connsiteX0" fmla="*/ 5963 w 25378"/>
                  <a:gd name="connsiteY0" fmla="*/ 24133 h 25929"/>
                  <a:gd name="connsiteX1" fmla="*/ 1527 w 25378"/>
                  <a:gd name="connsiteY1" fmla="*/ 6388 h 25929"/>
                  <a:gd name="connsiteX2" fmla="*/ 1527 w 25378"/>
                  <a:gd name="connsiteY2" fmla="*/ 6388 h 25929"/>
                  <a:gd name="connsiteX3" fmla="*/ 19272 w 25378"/>
                  <a:gd name="connsiteY3" fmla="*/ 1951 h 25929"/>
                  <a:gd name="connsiteX4" fmla="*/ 19272 w 25378"/>
                  <a:gd name="connsiteY4" fmla="*/ 1951 h 25929"/>
                  <a:gd name="connsiteX5" fmla="*/ 23709 w 25378"/>
                  <a:gd name="connsiteY5" fmla="*/ 19697 h 25929"/>
                  <a:gd name="connsiteX6" fmla="*/ 23709 w 25378"/>
                  <a:gd name="connsiteY6" fmla="*/ 19697 h 25929"/>
                  <a:gd name="connsiteX7" fmla="*/ 23709 w 25378"/>
                  <a:gd name="connsiteY7" fmla="*/ 19697 h 25929"/>
                  <a:gd name="connsiteX8" fmla="*/ 23709 w 25378"/>
                  <a:gd name="connsiteY8" fmla="*/ 19697 h 25929"/>
                  <a:gd name="connsiteX9" fmla="*/ 21807 w 25378"/>
                  <a:gd name="connsiteY9" fmla="*/ 22232 h 25929"/>
                  <a:gd name="connsiteX10" fmla="*/ 21807 w 25378"/>
                  <a:gd name="connsiteY10" fmla="*/ 22232 h 25929"/>
                  <a:gd name="connsiteX11" fmla="*/ 5963 w 25378"/>
                  <a:gd name="connsiteY11" fmla="*/ 24133 h 25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78" h="25929">
                    <a:moveTo>
                      <a:pt x="5963" y="24133"/>
                    </a:moveTo>
                    <a:cubicBezTo>
                      <a:pt x="259" y="20331"/>
                      <a:pt x="-1642" y="12725"/>
                      <a:pt x="1527" y="6388"/>
                    </a:cubicBezTo>
                    <a:lnTo>
                      <a:pt x="1527" y="6388"/>
                    </a:lnTo>
                    <a:cubicBezTo>
                      <a:pt x="5329" y="50"/>
                      <a:pt x="12935" y="-1852"/>
                      <a:pt x="19272" y="1951"/>
                    </a:cubicBezTo>
                    <a:lnTo>
                      <a:pt x="19272" y="1951"/>
                    </a:lnTo>
                    <a:cubicBezTo>
                      <a:pt x="25610" y="5754"/>
                      <a:pt x="26878" y="13359"/>
                      <a:pt x="23709" y="19697"/>
                    </a:cubicBezTo>
                    <a:lnTo>
                      <a:pt x="23709" y="19697"/>
                    </a:lnTo>
                    <a:lnTo>
                      <a:pt x="23709" y="19697"/>
                    </a:lnTo>
                    <a:lnTo>
                      <a:pt x="23709" y="19697"/>
                    </a:lnTo>
                    <a:cubicBezTo>
                      <a:pt x="23075" y="20331"/>
                      <a:pt x="22441" y="21598"/>
                      <a:pt x="21807" y="22232"/>
                    </a:cubicBezTo>
                    <a:lnTo>
                      <a:pt x="21807" y="22232"/>
                    </a:lnTo>
                    <a:cubicBezTo>
                      <a:pt x="17371" y="26035"/>
                      <a:pt x="11033" y="27302"/>
                      <a:pt x="5963" y="2413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C06FFCE-E55D-76B4-BD1F-F55126BB91BE}"/>
                  </a:ext>
                </a:extLst>
              </p:cNvPr>
              <p:cNvSpPr/>
              <p:nvPr/>
            </p:nvSpPr>
            <p:spPr>
              <a:xfrm>
                <a:off x="5703596" y="3169254"/>
                <a:ext cx="25499" cy="25544"/>
              </a:xfrm>
              <a:custGeom>
                <a:avLst/>
                <a:gdLst>
                  <a:gd name="connsiteX0" fmla="*/ 18476 w 25499"/>
                  <a:gd name="connsiteY0" fmla="*/ 24180 h 25544"/>
                  <a:gd name="connsiteX1" fmla="*/ 18476 w 25499"/>
                  <a:gd name="connsiteY1" fmla="*/ 24180 h 25544"/>
                  <a:gd name="connsiteX2" fmla="*/ 18476 w 25499"/>
                  <a:gd name="connsiteY2" fmla="*/ 24180 h 25544"/>
                  <a:gd name="connsiteX3" fmla="*/ 1364 w 25499"/>
                  <a:gd name="connsiteY3" fmla="*/ 18476 h 25544"/>
                  <a:gd name="connsiteX4" fmla="*/ 1364 w 25499"/>
                  <a:gd name="connsiteY4" fmla="*/ 18476 h 25544"/>
                  <a:gd name="connsiteX5" fmla="*/ 7068 w 25499"/>
                  <a:gd name="connsiteY5" fmla="*/ 1364 h 25544"/>
                  <a:gd name="connsiteX6" fmla="*/ 7068 w 25499"/>
                  <a:gd name="connsiteY6" fmla="*/ 1364 h 25544"/>
                  <a:gd name="connsiteX7" fmla="*/ 24180 w 25499"/>
                  <a:gd name="connsiteY7" fmla="*/ 7068 h 25544"/>
                  <a:gd name="connsiteX8" fmla="*/ 24180 w 25499"/>
                  <a:gd name="connsiteY8" fmla="*/ 7068 h 25544"/>
                  <a:gd name="connsiteX9" fmla="*/ 21645 w 25499"/>
                  <a:gd name="connsiteY9" fmla="*/ 21645 h 25544"/>
                  <a:gd name="connsiteX10" fmla="*/ 21645 w 25499"/>
                  <a:gd name="connsiteY10" fmla="*/ 21645 h 25544"/>
                  <a:gd name="connsiteX11" fmla="*/ 18476 w 25499"/>
                  <a:gd name="connsiteY11" fmla="*/ 24180 h 25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499" h="25544">
                    <a:moveTo>
                      <a:pt x="18476" y="24180"/>
                    </a:moveTo>
                    <a:lnTo>
                      <a:pt x="18476" y="24180"/>
                    </a:lnTo>
                    <a:lnTo>
                      <a:pt x="18476" y="24180"/>
                    </a:lnTo>
                    <a:cubicBezTo>
                      <a:pt x="12139" y="27349"/>
                      <a:pt x="4533" y="24814"/>
                      <a:pt x="1364" y="18476"/>
                    </a:cubicBezTo>
                    <a:lnTo>
                      <a:pt x="1364" y="18476"/>
                    </a:lnTo>
                    <a:cubicBezTo>
                      <a:pt x="-1805" y="12139"/>
                      <a:pt x="730" y="4533"/>
                      <a:pt x="7068" y="1364"/>
                    </a:cubicBezTo>
                    <a:lnTo>
                      <a:pt x="7068" y="1364"/>
                    </a:lnTo>
                    <a:cubicBezTo>
                      <a:pt x="13406" y="-1805"/>
                      <a:pt x="21011" y="730"/>
                      <a:pt x="24180" y="7068"/>
                    </a:cubicBezTo>
                    <a:lnTo>
                      <a:pt x="24180" y="7068"/>
                    </a:lnTo>
                    <a:cubicBezTo>
                      <a:pt x="26715" y="12139"/>
                      <a:pt x="25448" y="17843"/>
                      <a:pt x="21645" y="21645"/>
                    </a:cubicBezTo>
                    <a:lnTo>
                      <a:pt x="21645" y="21645"/>
                    </a:lnTo>
                    <a:cubicBezTo>
                      <a:pt x="21011" y="22913"/>
                      <a:pt x="19744" y="23547"/>
                      <a:pt x="18476" y="2418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F7CADA5-FE47-E6E9-1968-6714F418DF35}"/>
                  </a:ext>
                </a:extLst>
              </p:cNvPr>
              <p:cNvSpPr/>
              <p:nvPr/>
            </p:nvSpPr>
            <p:spPr>
              <a:xfrm>
                <a:off x="5952038" y="2920813"/>
                <a:ext cx="25544" cy="25499"/>
              </a:xfrm>
              <a:custGeom>
                <a:avLst/>
                <a:gdLst>
                  <a:gd name="connsiteX0" fmla="*/ 7068 w 25544"/>
                  <a:gd name="connsiteY0" fmla="*/ 24180 h 25499"/>
                  <a:gd name="connsiteX1" fmla="*/ 1364 w 25544"/>
                  <a:gd name="connsiteY1" fmla="*/ 7068 h 25499"/>
                  <a:gd name="connsiteX2" fmla="*/ 1364 w 25544"/>
                  <a:gd name="connsiteY2" fmla="*/ 7068 h 25499"/>
                  <a:gd name="connsiteX3" fmla="*/ 18476 w 25544"/>
                  <a:gd name="connsiteY3" fmla="*/ 1364 h 25499"/>
                  <a:gd name="connsiteX4" fmla="*/ 18476 w 25544"/>
                  <a:gd name="connsiteY4" fmla="*/ 1364 h 25499"/>
                  <a:gd name="connsiteX5" fmla="*/ 24180 w 25544"/>
                  <a:gd name="connsiteY5" fmla="*/ 18476 h 25499"/>
                  <a:gd name="connsiteX6" fmla="*/ 24180 w 25544"/>
                  <a:gd name="connsiteY6" fmla="*/ 18476 h 25499"/>
                  <a:gd name="connsiteX7" fmla="*/ 21645 w 25544"/>
                  <a:gd name="connsiteY7" fmla="*/ 21645 h 25499"/>
                  <a:gd name="connsiteX8" fmla="*/ 21645 w 25544"/>
                  <a:gd name="connsiteY8" fmla="*/ 21645 h 25499"/>
                  <a:gd name="connsiteX9" fmla="*/ 7068 w 25544"/>
                  <a:gd name="connsiteY9" fmla="*/ 24180 h 2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44" h="25499">
                    <a:moveTo>
                      <a:pt x="7068" y="24180"/>
                    </a:moveTo>
                    <a:cubicBezTo>
                      <a:pt x="730" y="21011"/>
                      <a:pt x="-1805" y="13406"/>
                      <a:pt x="1364" y="7068"/>
                    </a:cubicBezTo>
                    <a:lnTo>
                      <a:pt x="1364" y="7068"/>
                    </a:lnTo>
                    <a:cubicBezTo>
                      <a:pt x="4533" y="730"/>
                      <a:pt x="12139" y="-1805"/>
                      <a:pt x="18476" y="1364"/>
                    </a:cubicBezTo>
                    <a:lnTo>
                      <a:pt x="18476" y="1364"/>
                    </a:lnTo>
                    <a:cubicBezTo>
                      <a:pt x="24814" y="4533"/>
                      <a:pt x="27349" y="12139"/>
                      <a:pt x="24180" y="18476"/>
                    </a:cubicBezTo>
                    <a:lnTo>
                      <a:pt x="24180" y="18476"/>
                    </a:lnTo>
                    <a:cubicBezTo>
                      <a:pt x="23546" y="19744"/>
                      <a:pt x="22913" y="21011"/>
                      <a:pt x="21645" y="21645"/>
                    </a:cubicBezTo>
                    <a:lnTo>
                      <a:pt x="21645" y="21645"/>
                    </a:lnTo>
                    <a:cubicBezTo>
                      <a:pt x="17842" y="25448"/>
                      <a:pt x="12139" y="26715"/>
                      <a:pt x="7068" y="2418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68687B2F-1AD4-037F-8D33-5A722A7143C7}"/>
                  </a:ext>
                </a:extLst>
              </p:cNvPr>
              <p:cNvSpPr/>
              <p:nvPr/>
            </p:nvSpPr>
            <p:spPr>
              <a:xfrm>
                <a:off x="5656560" y="3188765"/>
                <a:ext cx="25824" cy="25817"/>
              </a:xfrm>
              <a:custGeom>
                <a:avLst/>
                <a:gdLst>
                  <a:gd name="connsiteX0" fmla="*/ 17345 w 25824"/>
                  <a:gd name="connsiteY0" fmla="*/ 24951 h 25817"/>
                  <a:gd name="connsiteX1" fmla="*/ 867 w 25824"/>
                  <a:gd name="connsiteY1" fmla="*/ 17345 h 25817"/>
                  <a:gd name="connsiteX2" fmla="*/ 867 w 25824"/>
                  <a:gd name="connsiteY2" fmla="*/ 17345 h 25817"/>
                  <a:gd name="connsiteX3" fmla="*/ 8472 w 25824"/>
                  <a:gd name="connsiteY3" fmla="*/ 867 h 25817"/>
                  <a:gd name="connsiteX4" fmla="*/ 8472 w 25824"/>
                  <a:gd name="connsiteY4" fmla="*/ 867 h 25817"/>
                  <a:gd name="connsiteX5" fmla="*/ 24951 w 25824"/>
                  <a:gd name="connsiteY5" fmla="*/ 8473 h 25817"/>
                  <a:gd name="connsiteX6" fmla="*/ 24951 w 25824"/>
                  <a:gd name="connsiteY6" fmla="*/ 8473 h 25817"/>
                  <a:gd name="connsiteX7" fmla="*/ 21782 w 25824"/>
                  <a:gd name="connsiteY7" fmla="*/ 21782 h 25817"/>
                  <a:gd name="connsiteX8" fmla="*/ 21782 w 25824"/>
                  <a:gd name="connsiteY8" fmla="*/ 21782 h 25817"/>
                  <a:gd name="connsiteX9" fmla="*/ 17345 w 25824"/>
                  <a:gd name="connsiteY9" fmla="*/ 24951 h 25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24" h="25817">
                    <a:moveTo>
                      <a:pt x="17345" y="24951"/>
                    </a:moveTo>
                    <a:cubicBezTo>
                      <a:pt x="11008" y="27486"/>
                      <a:pt x="3402" y="24317"/>
                      <a:pt x="867" y="17345"/>
                    </a:cubicBezTo>
                    <a:lnTo>
                      <a:pt x="867" y="17345"/>
                    </a:lnTo>
                    <a:cubicBezTo>
                      <a:pt x="-1668" y="11008"/>
                      <a:pt x="1501" y="3402"/>
                      <a:pt x="8472" y="867"/>
                    </a:cubicBezTo>
                    <a:lnTo>
                      <a:pt x="8472" y="867"/>
                    </a:lnTo>
                    <a:cubicBezTo>
                      <a:pt x="14810" y="-1668"/>
                      <a:pt x="22416" y="1501"/>
                      <a:pt x="24951" y="8473"/>
                    </a:cubicBezTo>
                    <a:lnTo>
                      <a:pt x="24951" y="8473"/>
                    </a:lnTo>
                    <a:cubicBezTo>
                      <a:pt x="26852" y="13543"/>
                      <a:pt x="25585" y="18613"/>
                      <a:pt x="21782" y="21782"/>
                    </a:cubicBezTo>
                    <a:lnTo>
                      <a:pt x="21782" y="21782"/>
                    </a:lnTo>
                    <a:cubicBezTo>
                      <a:pt x="21148" y="23683"/>
                      <a:pt x="19247" y="24317"/>
                      <a:pt x="17345" y="2495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95DD0223-AD95-8746-FB20-34D8F874CC00}"/>
                  </a:ext>
                </a:extLst>
              </p:cNvPr>
              <p:cNvSpPr/>
              <p:nvPr/>
            </p:nvSpPr>
            <p:spPr>
              <a:xfrm>
                <a:off x="5971621" y="2873143"/>
                <a:ext cx="25671" cy="25824"/>
              </a:xfrm>
              <a:custGeom>
                <a:avLst/>
                <a:gdLst>
                  <a:gd name="connsiteX0" fmla="*/ 8399 w 25671"/>
                  <a:gd name="connsiteY0" fmla="*/ 24951 h 25824"/>
                  <a:gd name="connsiteX1" fmla="*/ 794 w 25671"/>
                  <a:gd name="connsiteY1" fmla="*/ 8472 h 25824"/>
                  <a:gd name="connsiteX2" fmla="*/ 794 w 25671"/>
                  <a:gd name="connsiteY2" fmla="*/ 8472 h 25824"/>
                  <a:gd name="connsiteX3" fmla="*/ 17272 w 25671"/>
                  <a:gd name="connsiteY3" fmla="*/ 867 h 25824"/>
                  <a:gd name="connsiteX4" fmla="*/ 17272 w 25671"/>
                  <a:gd name="connsiteY4" fmla="*/ 867 h 25824"/>
                  <a:gd name="connsiteX5" fmla="*/ 24878 w 25671"/>
                  <a:gd name="connsiteY5" fmla="*/ 17345 h 25824"/>
                  <a:gd name="connsiteX6" fmla="*/ 24878 w 25671"/>
                  <a:gd name="connsiteY6" fmla="*/ 17345 h 25824"/>
                  <a:gd name="connsiteX7" fmla="*/ 21709 w 25671"/>
                  <a:gd name="connsiteY7" fmla="*/ 21782 h 25824"/>
                  <a:gd name="connsiteX8" fmla="*/ 21709 w 25671"/>
                  <a:gd name="connsiteY8" fmla="*/ 21782 h 25824"/>
                  <a:gd name="connsiteX9" fmla="*/ 8399 w 25671"/>
                  <a:gd name="connsiteY9" fmla="*/ 24951 h 2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71" h="25824">
                    <a:moveTo>
                      <a:pt x="8399" y="24951"/>
                    </a:moveTo>
                    <a:cubicBezTo>
                      <a:pt x="2062" y="22416"/>
                      <a:pt x="-1741" y="14810"/>
                      <a:pt x="794" y="8472"/>
                    </a:cubicBezTo>
                    <a:lnTo>
                      <a:pt x="794" y="8472"/>
                    </a:lnTo>
                    <a:cubicBezTo>
                      <a:pt x="3329" y="1501"/>
                      <a:pt x="10935" y="-1668"/>
                      <a:pt x="17272" y="867"/>
                    </a:cubicBezTo>
                    <a:lnTo>
                      <a:pt x="17272" y="867"/>
                    </a:lnTo>
                    <a:cubicBezTo>
                      <a:pt x="23610" y="3402"/>
                      <a:pt x="27413" y="11008"/>
                      <a:pt x="24878" y="17345"/>
                    </a:cubicBezTo>
                    <a:lnTo>
                      <a:pt x="24878" y="17345"/>
                    </a:lnTo>
                    <a:cubicBezTo>
                      <a:pt x="24244" y="19247"/>
                      <a:pt x="22976" y="20514"/>
                      <a:pt x="21709" y="21782"/>
                    </a:cubicBezTo>
                    <a:lnTo>
                      <a:pt x="21709" y="21782"/>
                    </a:lnTo>
                    <a:cubicBezTo>
                      <a:pt x="18540" y="25584"/>
                      <a:pt x="13470" y="26852"/>
                      <a:pt x="8399" y="2495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219D6A7E-6920-DE8B-D91A-855CDB2776FD}"/>
                  </a:ext>
                </a:extLst>
              </p:cNvPr>
              <p:cNvSpPr/>
              <p:nvPr/>
            </p:nvSpPr>
            <p:spPr>
              <a:xfrm>
                <a:off x="5608182" y="3205032"/>
                <a:ext cx="25647" cy="25605"/>
              </a:xfrm>
              <a:custGeom>
                <a:avLst/>
                <a:gdLst>
                  <a:gd name="connsiteX0" fmla="*/ 16289 w 25647"/>
                  <a:gd name="connsiteY0" fmla="*/ 25161 h 25605"/>
                  <a:gd name="connsiteX1" fmla="*/ 444 w 25647"/>
                  <a:gd name="connsiteY1" fmla="*/ 16289 h 25605"/>
                  <a:gd name="connsiteX2" fmla="*/ 444 w 25647"/>
                  <a:gd name="connsiteY2" fmla="*/ 16289 h 25605"/>
                  <a:gd name="connsiteX3" fmla="*/ 9317 w 25647"/>
                  <a:gd name="connsiteY3" fmla="*/ 444 h 25605"/>
                  <a:gd name="connsiteX4" fmla="*/ 9317 w 25647"/>
                  <a:gd name="connsiteY4" fmla="*/ 444 h 25605"/>
                  <a:gd name="connsiteX5" fmla="*/ 25161 w 25647"/>
                  <a:gd name="connsiteY5" fmla="*/ 9317 h 25605"/>
                  <a:gd name="connsiteX6" fmla="*/ 25161 w 25647"/>
                  <a:gd name="connsiteY6" fmla="*/ 9317 h 25605"/>
                  <a:gd name="connsiteX7" fmla="*/ 21993 w 25647"/>
                  <a:gd name="connsiteY7" fmla="*/ 21993 h 25605"/>
                  <a:gd name="connsiteX8" fmla="*/ 21993 w 25647"/>
                  <a:gd name="connsiteY8" fmla="*/ 21993 h 25605"/>
                  <a:gd name="connsiteX9" fmla="*/ 16289 w 25647"/>
                  <a:gd name="connsiteY9" fmla="*/ 25161 h 2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47" h="25605">
                    <a:moveTo>
                      <a:pt x="16289" y="25161"/>
                    </a:moveTo>
                    <a:cubicBezTo>
                      <a:pt x="9317" y="27063"/>
                      <a:pt x="2345" y="22626"/>
                      <a:pt x="444" y="16289"/>
                    </a:cubicBezTo>
                    <a:lnTo>
                      <a:pt x="444" y="16289"/>
                    </a:lnTo>
                    <a:cubicBezTo>
                      <a:pt x="-1457" y="9317"/>
                      <a:pt x="2979" y="2345"/>
                      <a:pt x="9317" y="444"/>
                    </a:cubicBezTo>
                    <a:lnTo>
                      <a:pt x="9317" y="444"/>
                    </a:lnTo>
                    <a:cubicBezTo>
                      <a:pt x="16289" y="-1457"/>
                      <a:pt x="23260" y="2979"/>
                      <a:pt x="25161" y="9317"/>
                    </a:cubicBezTo>
                    <a:lnTo>
                      <a:pt x="25161" y="9317"/>
                    </a:lnTo>
                    <a:cubicBezTo>
                      <a:pt x="26429" y="13753"/>
                      <a:pt x="25161" y="18824"/>
                      <a:pt x="21993" y="21993"/>
                    </a:cubicBezTo>
                    <a:lnTo>
                      <a:pt x="21993" y="21993"/>
                    </a:lnTo>
                    <a:cubicBezTo>
                      <a:pt x="20091" y="23260"/>
                      <a:pt x="18824" y="24528"/>
                      <a:pt x="16289" y="2516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323BF05-135F-4CE8-E95A-12820E4A8FCF}"/>
                  </a:ext>
                </a:extLst>
              </p:cNvPr>
              <p:cNvSpPr/>
              <p:nvPr/>
            </p:nvSpPr>
            <p:spPr>
              <a:xfrm>
                <a:off x="5987772" y="2824721"/>
                <a:ext cx="25692" cy="25690"/>
              </a:xfrm>
              <a:custGeom>
                <a:avLst/>
                <a:gdLst>
                  <a:gd name="connsiteX0" fmla="*/ 9361 w 25692"/>
                  <a:gd name="connsiteY0" fmla="*/ 25205 h 25690"/>
                  <a:gd name="connsiteX1" fmla="*/ 488 w 25692"/>
                  <a:gd name="connsiteY1" fmla="*/ 9361 h 25690"/>
                  <a:gd name="connsiteX2" fmla="*/ 488 w 25692"/>
                  <a:gd name="connsiteY2" fmla="*/ 9361 h 25690"/>
                  <a:gd name="connsiteX3" fmla="*/ 16332 w 25692"/>
                  <a:gd name="connsiteY3" fmla="*/ 488 h 25690"/>
                  <a:gd name="connsiteX4" fmla="*/ 16332 w 25692"/>
                  <a:gd name="connsiteY4" fmla="*/ 488 h 25690"/>
                  <a:gd name="connsiteX5" fmla="*/ 25205 w 25692"/>
                  <a:gd name="connsiteY5" fmla="*/ 16332 h 25690"/>
                  <a:gd name="connsiteX6" fmla="*/ 25205 w 25692"/>
                  <a:gd name="connsiteY6" fmla="*/ 16332 h 25690"/>
                  <a:gd name="connsiteX7" fmla="*/ 22036 w 25692"/>
                  <a:gd name="connsiteY7" fmla="*/ 22036 h 25690"/>
                  <a:gd name="connsiteX8" fmla="*/ 22036 w 25692"/>
                  <a:gd name="connsiteY8" fmla="*/ 22036 h 25690"/>
                  <a:gd name="connsiteX9" fmla="*/ 9361 w 25692"/>
                  <a:gd name="connsiteY9" fmla="*/ 25205 h 2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2" h="25690">
                    <a:moveTo>
                      <a:pt x="9361" y="25205"/>
                    </a:moveTo>
                    <a:cubicBezTo>
                      <a:pt x="2389" y="23304"/>
                      <a:pt x="-1414" y="16332"/>
                      <a:pt x="488" y="9361"/>
                    </a:cubicBezTo>
                    <a:lnTo>
                      <a:pt x="488" y="9361"/>
                    </a:lnTo>
                    <a:cubicBezTo>
                      <a:pt x="2389" y="2389"/>
                      <a:pt x="9361" y="-1414"/>
                      <a:pt x="16332" y="488"/>
                    </a:cubicBezTo>
                    <a:lnTo>
                      <a:pt x="16332" y="488"/>
                    </a:lnTo>
                    <a:cubicBezTo>
                      <a:pt x="23304" y="2389"/>
                      <a:pt x="27107" y="9361"/>
                      <a:pt x="25205" y="16332"/>
                    </a:cubicBezTo>
                    <a:lnTo>
                      <a:pt x="25205" y="16332"/>
                    </a:lnTo>
                    <a:cubicBezTo>
                      <a:pt x="24571" y="18234"/>
                      <a:pt x="23304" y="20769"/>
                      <a:pt x="22036" y="22036"/>
                    </a:cubicBezTo>
                    <a:lnTo>
                      <a:pt x="22036" y="22036"/>
                    </a:lnTo>
                    <a:cubicBezTo>
                      <a:pt x="18234" y="25205"/>
                      <a:pt x="13797" y="26473"/>
                      <a:pt x="9361" y="2520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FDAF737-47C8-34C0-7C61-B1FF4A955923}"/>
                  </a:ext>
                </a:extLst>
              </p:cNvPr>
              <p:cNvSpPr/>
              <p:nvPr/>
            </p:nvSpPr>
            <p:spPr>
              <a:xfrm>
                <a:off x="5558343" y="3216056"/>
                <a:ext cx="25724" cy="25127"/>
              </a:xfrm>
              <a:custGeom>
                <a:avLst/>
                <a:gdLst>
                  <a:gd name="connsiteX0" fmla="*/ 14792 w 25724"/>
                  <a:gd name="connsiteY0" fmla="*/ 24912 h 25127"/>
                  <a:gd name="connsiteX1" fmla="*/ 215 w 25724"/>
                  <a:gd name="connsiteY1" fmla="*/ 14772 h 25127"/>
                  <a:gd name="connsiteX2" fmla="*/ 215 w 25724"/>
                  <a:gd name="connsiteY2" fmla="*/ 14772 h 25127"/>
                  <a:gd name="connsiteX3" fmla="*/ 10989 w 25724"/>
                  <a:gd name="connsiteY3" fmla="*/ 195 h 25127"/>
                  <a:gd name="connsiteX4" fmla="*/ 10989 w 25724"/>
                  <a:gd name="connsiteY4" fmla="*/ 195 h 25127"/>
                  <a:gd name="connsiteX5" fmla="*/ 25566 w 25724"/>
                  <a:gd name="connsiteY5" fmla="*/ 10969 h 25127"/>
                  <a:gd name="connsiteX6" fmla="*/ 25566 w 25724"/>
                  <a:gd name="connsiteY6" fmla="*/ 10969 h 25127"/>
                  <a:gd name="connsiteX7" fmla="*/ 21763 w 25724"/>
                  <a:gd name="connsiteY7" fmla="*/ 22377 h 25127"/>
                  <a:gd name="connsiteX8" fmla="*/ 21763 w 25724"/>
                  <a:gd name="connsiteY8" fmla="*/ 22377 h 25127"/>
                  <a:gd name="connsiteX9" fmla="*/ 14792 w 25724"/>
                  <a:gd name="connsiteY9" fmla="*/ 24912 h 25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24" h="25127">
                    <a:moveTo>
                      <a:pt x="14792" y="24912"/>
                    </a:moveTo>
                    <a:cubicBezTo>
                      <a:pt x="7820" y="26180"/>
                      <a:pt x="1482" y="21743"/>
                      <a:pt x="215" y="14772"/>
                    </a:cubicBezTo>
                    <a:lnTo>
                      <a:pt x="215" y="14772"/>
                    </a:lnTo>
                    <a:cubicBezTo>
                      <a:pt x="-1053" y="7800"/>
                      <a:pt x="3384" y="1462"/>
                      <a:pt x="10989" y="195"/>
                    </a:cubicBezTo>
                    <a:lnTo>
                      <a:pt x="10989" y="195"/>
                    </a:lnTo>
                    <a:cubicBezTo>
                      <a:pt x="17961" y="-1073"/>
                      <a:pt x="24298" y="3997"/>
                      <a:pt x="25566" y="10969"/>
                    </a:cubicBezTo>
                    <a:lnTo>
                      <a:pt x="25566" y="10969"/>
                    </a:lnTo>
                    <a:cubicBezTo>
                      <a:pt x="26200" y="15406"/>
                      <a:pt x="24932" y="19208"/>
                      <a:pt x="21763" y="22377"/>
                    </a:cubicBezTo>
                    <a:lnTo>
                      <a:pt x="21763" y="22377"/>
                    </a:lnTo>
                    <a:cubicBezTo>
                      <a:pt x="19862" y="23011"/>
                      <a:pt x="17961" y="24278"/>
                      <a:pt x="14792" y="2491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EA5750F-DF11-AC8B-FA5C-651039668959}"/>
                  </a:ext>
                </a:extLst>
              </p:cNvPr>
              <p:cNvSpPr/>
              <p:nvPr/>
            </p:nvSpPr>
            <p:spPr>
              <a:xfrm>
                <a:off x="5998340" y="2775081"/>
                <a:ext cx="25471" cy="25569"/>
              </a:xfrm>
              <a:custGeom>
                <a:avLst/>
                <a:gdLst>
                  <a:gd name="connsiteX0" fmla="*/ 10834 w 25471"/>
                  <a:gd name="connsiteY0" fmla="*/ 25411 h 25569"/>
                  <a:gd name="connsiteX1" fmla="*/ 60 w 25471"/>
                  <a:gd name="connsiteY1" fmla="*/ 10834 h 25569"/>
                  <a:gd name="connsiteX2" fmla="*/ 60 w 25471"/>
                  <a:gd name="connsiteY2" fmla="*/ 10834 h 25569"/>
                  <a:gd name="connsiteX3" fmla="*/ 14637 w 25471"/>
                  <a:gd name="connsiteY3" fmla="*/ 60 h 25569"/>
                  <a:gd name="connsiteX4" fmla="*/ 14637 w 25471"/>
                  <a:gd name="connsiteY4" fmla="*/ 60 h 25569"/>
                  <a:gd name="connsiteX5" fmla="*/ 25411 w 25471"/>
                  <a:gd name="connsiteY5" fmla="*/ 14637 h 25569"/>
                  <a:gd name="connsiteX6" fmla="*/ 25411 w 25471"/>
                  <a:gd name="connsiteY6" fmla="*/ 14637 h 25569"/>
                  <a:gd name="connsiteX7" fmla="*/ 21609 w 25471"/>
                  <a:gd name="connsiteY7" fmla="*/ 21609 h 25569"/>
                  <a:gd name="connsiteX8" fmla="*/ 21609 w 25471"/>
                  <a:gd name="connsiteY8" fmla="*/ 21609 h 25569"/>
                  <a:gd name="connsiteX9" fmla="*/ 10834 w 25471"/>
                  <a:gd name="connsiteY9" fmla="*/ 25411 h 2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71" h="25569">
                    <a:moveTo>
                      <a:pt x="10834" y="25411"/>
                    </a:moveTo>
                    <a:cubicBezTo>
                      <a:pt x="3863" y="24144"/>
                      <a:pt x="-574" y="17806"/>
                      <a:pt x="60" y="10834"/>
                    </a:cubicBezTo>
                    <a:lnTo>
                      <a:pt x="60" y="10834"/>
                    </a:lnTo>
                    <a:cubicBezTo>
                      <a:pt x="1328" y="3863"/>
                      <a:pt x="7665" y="-574"/>
                      <a:pt x="14637" y="60"/>
                    </a:cubicBezTo>
                    <a:lnTo>
                      <a:pt x="14637" y="60"/>
                    </a:lnTo>
                    <a:cubicBezTo>
                      <a:pt x="21609" y="1328"/>
                      <a:pt x="26045" y="7665"/>
                      <a:pt x="25411" y="14637"/>
                    </a:cubicBezTo>
                    <a:lnTo>
                      <a:pt x="25411" y="14637"/>
                    </a:lnTo>
                    <a:cubicBezTo>
                      <a:pt x="24777" y="17172"/>
                      <a:pt x="23510" y="19707"/>
                      <a:pt x="21609" y="21609"/>
                    </a:cubicBezTo>
                    <a:lnTo>
                      <a:pt x="21609" y="21609"/>
                    </a:lnTo>
                    <a:cubicBezTo>
                      <a:pt x="19073" y="24777"/>
                      <a:pt x="14637" y="26045"/>
                      <a:pt x="10834" y="2541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D803121-E901-BC71-4E39-1ABA9F7170B3}"/>
                  </a:ext>
                </a:extLst>
              </p:cNvPr>
              <p:cNvSpPr/>
              <p:nvPr/>
            </p:nvSpPr>
            <p:spPr>
              <a:xfrm>
                <a:off x="5507173" y="3221273"/>
                <a:ext cx="26033" cy="26081"/>
              </a:xfrm>
              <a:custGeom>
                <a:avLst/>
                <a:gdLst>
                  <a:gd name="connsiteX0" fmla="*/ 13991 w 26033"/>
                  <a:gd name="connsiteY0" fmla="*/ 26033 h 26081"/>
                  <a:gd name="connsiteX1" fmla="*/ 48 w 26033"/>
                  <a:gd name="connsiteY1" fmla="*/ 13991 h 26081"/>
                  <a:gd name="connsiteX2" fmla="*/ 48 w 26033"/>
                  <a:gd name="connsiteY2" fmla="*/ 13991 h 26081"/>
                  <a:gd name="connsiteX3" fmla="*/ 12090 w 26033"/>
                  <a:gd name="connsiteY3" fmla="*/ 48 h 26081"/>
                  <a:gd name="connsiteX4" fmla="*/ 12090 w 26033"/>
                  <a:gd name="connsiteY4" fmla="*/ 48 h 26081"/>
                  <a:gd name="connsiteX5" fmla="*/ 26033 w 26033"/>
                  <a:gd name="connsiteY5" fmla="*/ 12090 h 26081"/>
                  <a:gd name="connsiteX6" fmla="*/ 26033 w 26033"/>
                  <a:gd name="connsiteY6" fmla="*/ 12090 h 26081"/>
                  <a:gd name="connsiteX7" fmla="*/ 22230 w 26033"/>
                  <a:gd name="connsiteY7" fmla="*/ 22230 h 26081"/>
                  <a:gd name="connsiteX8" fmla="*/ 22230 w 26033"/>
                  <a:gd name="connsiteY8" fmla="*/ 22230 h 26081"/>
                  <a:gd name="connsiteX9" fmla="*/ 13991 w 26033"/>
                  <a:gd name="connsiteY9" fmla="*/ 26033 h 2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33" h="26081">
                    <a:moveTo>
                      <a:pt x="13991" y="26033"/>
                    </a:moveTo>
                    <a:cubicBezTo>
                      <a:pt x="7020" y="26667"/>
                      <a:pt x="682" y="20963"/>
                      <a:pt x="48" y="13991"/>
                    </a:cubicBezTo>
                    <a:lnTo>
                      <a:pt x="48" y="13991"/>
                    </a:lnTo>
                    <a:cubicBezTo>
                      <a:pt x="-586" y="7020"/>
                      <a:pt x="5118" y="682"/>
                      <a:pt x="12090" y="48"/>
                    </a:cubicBezTo>
                    <a:lnTo>
                      <a:pt x="12090" y="48"/>
                    </a:lnTo>
                    <a:cubicBezTo>
                      <a:pt x="19062" y="-586"/>
                      <a:pt x="25399" y="5118"/>
                      <a:pt x="26033" y="12090"/>
                    </a:cubicBezTo>
                    <a:lnTo>
                      <a:pt x="26033" y="12090"/>
                    </a:lnTo>
                    <a:cubicBezTo>
                      <a:pt x="26033" y="15893"/>
                      <a:pt x="24766" y="19695"/>
                      <a:pt x="22230" y="22230"/>
                    </a:cubicBezTo>
                    <a:lnTo>
                      <a:pt x="22230" y="22230"/>
                    </a:lnTo>
                    <a:cubicBezTo>
                      <a:pt x="20329" y="24766"/>
                      <a:pt x="17160" y="26033"/>
                      <a:pt x="13991" y="2603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811A790-D3BD-A1DB-CC4F-4A1490C7C43E}"/>
                  </a:ext>
                </a:extLst>
              </p:cNvPr>
              <p:cNvSpPr/>
              <p:nvPr/>
            </p:nvSpPr>
            <p:spPr>
              <a:xfrm>
                <a:off x="6004104" y="2723756"/>
                <a:ext cx="26033" cy="26033"/>
              </a:xfrm>
              <a:custGeom>
                <a:avLst/>
                <a:gdLst>
                  <a:gd name="connsiteX0" fmla="*/ 12042 w 26033"/>
                  <a:gd name="connsiteY0" fmla="*/ 26033 h 26033"/>
                  <a:gd name="connsiteX1" fmla="*/ 0 w 26033"/>
                  <a:gd name="connsiteY1" fmla="*/ 12090 h 26033"/>
                  <a:gd name="connsiteX2" fmla="*/ 0 w 26033"/>
                  <a:gd name="connsiteY2" fmla="*/ 12090 h 26033"/>
                  <a:gd name="connsiteX3" fmla="*/ 13943 w 26033"/>
                  <a:gd name="connsiteY3" fmla="*/ 48 h 26033"/>
                  <a:gd name="connsiteX4" fmla="*/ 13943 w 26033"/>
                  <a:gd name="connsiteY4" fmla="*/ 48 h 26033"/>
                  <a:gd name="connsiteX5" fmla="*/ 25985 w 26033"/>
                  <a:gd name="connsiteY5" fmla="*/ 13358 h 26033"/>
                  <a:gd name="connsiteX6" fmla="*/ 25985 w 26033"/>
                  <a:gd name="connsiteY6" fmla="*/ 13358 h 26033"/>
                  <a:gd name="connsiteX7" fmla="*/ 25985 w 26033"/>
                  <a:gd name="connsiteY7" fmla="*/ 13358 h 26033"/>
                  <a:gd name="connsiteX8" fmla="*/ 25985 w 26033"/>
                  <a:gd name="connsiteY8" fmla="*/ 13358 h 26033"/>
                  <a:gd name="connsiteX9" fmla="*/ 22182 w 26033"/>
                  <a:gd name="connsiteY9" fmla="*/ 21597 h 26033"/>
                  <a:gd name="connsiteX10" fmla="*/ 22182 w 26033"/>
                  <a:gd name="connsiteY10" fmla="*/ 21597 h 26033"/>
                  <a:gd name="connsiteX11" fmla="*/ 12042 w 26033"/>
                  <a:gd name="connsiteY11" fmla="*/ 26033 h 26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033" h="26033">
                    <a:moveTo>
                      <a:pt x="12042" y="26033"/>
                    </a:moveTo>
                    <a:cubicBezTo>
                      <a:pt x="5070" y="25399"/>
                      <a:pt x="0" y="19695"/>
                      <a:pt x="0" y="12090"/>
                    </a:cubicBezTo>
                    <a:lnTo>
                      <a:pt x="0" y="12090"/>
                    </a:lnTo>
                    <a:cubicBezTo>
                      <a:pt x="634" y="5118"/>
                      <a:pt x="6338" y="-586"/>
                      <a:pt x="13943" y="48"/>
                    </a:cubicBezTo>
                    <a:lnTo>
                      <a:pt x="13943" y="48"/>
                    </a:lnTo>
                    <a:cubicBezTo>
                      <a:pt x="20915" y="682"/>
                      <a:pt x="26619" y="6386"/>
                      <a:pt x="25985" y="13358"/>
                    </a:cubicBezTo>
                    <a:lnTo>
                      <a:pt x="25985" y="13358"/>
                    </a:lnTo>
                    <a:cubicBezTo>
                      <a:pt x="25985" y="13358"/>
                      <a:pt x="25985" y="13358"/>
                      <a:pt x="25985" y="13358"/>
                    </a:cubicBezTo>
                    <a:lnTo>
                      <a:pt x="25985" y="13358"/>
                    </a:lnTo>
                    <a:cubicBezTo>
                      <a:pt x="25985" y="16526"/>
                      <a:pt x="24717" y="19062"/>
                      <a:pt x="22182" y="21597"/>
                    </a:cubicBezTo>
                    <a:lnTo>
                      <a:pt x="22182" y="21597"/>
                    </a:lnTo>
                    <a:cubicBezTo>
                      <a:pt x="19647" y="24766"/>
                      <a:pt x="15844" y="26033"/>
                      <a:pt x="12042" y="2603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E86AFB9-523B-9D8F-8BC6-450546F435D7}"/>
                  </a:ext>
                </a:extLst>
              </p:cNvPr>
              <p:cNvSpPr/>
              <p:nvPr/>
            </p:nvSpPr>
            <p:spPr>
              <a:xfrm>
                <a:off x="5456519" y="3222588"/>
                <a:ext cx="25984" cy="25984"/>
              </a:xfrm>
              <a:custGeom>
                <a:avLst/>
                <a:gdLst>
                  <a:gd name="connsiteX0" fmla="*/ 12676 w 25984"/>
                  <a:gd name="connsiteY0" fmla="*/ 25985 h 25984"/>
                  <a:gd name="connsiteX1" fmla="*/ 12676 w 25984"/>
                  <a:gd name="connsiteY1" fmla="*/ 25985 h 25984"/>
                  <a:gd name="connsiteX2" fmla="*/ 12676 w 25984"/>
                  <a:gd name="connsiteY2" fmla="*/ 25985 h 25984"/>
                  <a:gd name="connsiteX3" fmla="*/ 0 w 25984"/>
                  <a:gd name="connsiteY3" fmla="*/ 12676 h 25984"/>
                  <a:gd name="connsiteX4" fmla="*/ 0 w 25984"/>
                  <a:gd name="connsiteY4" fmla="*/ 12676 h 25984"/>
                  <a:gd name="connsiteX5" fmla="*/ 13309 w 25984"/>
                  <a:gd name="connsiteY5" fmla="*/ 0 h 25984"/>
                  <a:gd name="connsiteX6" fmla="*/ 13309 w 25984"/>
                  <a:gd name="connsiteY6" fmla="*/ 0 h 25984"/>
                  <a:gd name="connsiteX7" fmla="*/ 25985 w 25984"/>
                  <a:gd name="connsiteY7" fmla="*/ 13309 h 25984"/>
                  <a:gd name="connsiteX8" fmla="*/ 25985 w 25984"/>
                  <a:gd name="connsiteY8" fmla="*/ 13309 h 25984"/>
                  <a:gd name="connsiteX9" fmla="*/ 22182 w 25984"/>
                  <a:gd name="connsiteY9" fmla="*/ 22182 h 25984"/>
                  <a:gd name="connsiteX10" fmla="*/ 22182 w 25984"/>
                  <a:gd name="connsiteY10" fmla="*/ 22182 h 25984"/>
                  <a:gd name="connsiteX11" fmla="*/ 12676 w 25984"/>
                  <a:gd name="connsiteY11" fmla="*/ 25985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12676" y="25985"/>
                    </a:moveTo>
                    <a:lnTo>
                      <a:pt x="12676" y="25985"/>
                    </a:lnTo>
                    <a:lnTo>
                      <a:pt x="12676" y="25985"/>
                    </a:lnTo>
                    <a:cubicBezTo>
                      <a:pt x="5704" y="25985"/>
                      <a:pt x="0" y="20281"/>
                      <a:pt x="0" y="12676"/>
                    </a:cubicBezTo>
                    <a:lnTo>
                      <a:pt x="0" y="12676"/>
                    </a:lnTo>
                    <a:cubicBezTo>
                      <a:pt x="0" y="5704"/>
                      <a:pt x="5704" y="0"/>
                      <a:pt x="13309" y="0"/>
                    </a:cubicBezTo>
                    <a:lnTo>
                      <a:pt x="13309" y="0"/>
                    </a:lnTo>
                    <a:cubicBezTo>
                      <a:pt x="20281" y="0"/>
                      <a:pt x="25985" y="5704"/>
                      <a:pt x="25985" y="13309"/>
                    </a:cubicBezTo>
                    <a:lnTo>
                      <a:pt x="25985" y="13309"/>
                    </a:lnTo>
                    <a:cubicBezTo>
                      <a:pt x="25985" y="16478"/>
                      <a:pt x="24717" y="19647"/>
                      <a:pt x="22182" y="22182"/>
                    </a:cubicBezTo>
                    <a:lnTo>
                      <a:pt x="22182" y="22182"/>
                    </a:lnTo>
                    <a:cubicBezTo>
                      <a:pt x="19647" y="24717"/>
                      <a:pt x="16478" y="25985"/>
                      <a:pt x="12676" y="2598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40E01B4D-385D-B185-0AFA-11246AA1828A}"/>
                  </a:ext>
                </a:extLst>
              </p:cNvPr>
              <p:cNvSpPr/>
              <p:nvPr/>
            </p:nvSpPr>
            <p:spPr>
              <a:xfrm>
                <a:off x="6005372" y="2672468"/>
                <a:ext cx="25984" cy="25984"/>
              </a:xfrm>
              <a:custGeom>
                <a:avLst/>
                <a:gdLst>
                  <a:gd name="connsiteX0" fmla="*/ 13309 w 25984"/>
                  <a:gd name="connsiteY0" fmla="*/ 25985 h 25984"/>
                  <a:gd name="connsiteX1" fmla="*/ 0 w 25984"/>
                  <a:gd name="connsiteY1" fmla="*/ 13309 h 25984"/>
                  <a:gd name="connsiteX2" fmla="*/ 0 w 25984"/>
                  <a:gd name="connsiteY2" fmla="*/ 13309 h 25984"/>
                  <a:gd name="connsiteX3" fmla="*/ 12676 w 25984"/>
                  <a:gd name="connsiteY3" fmla="*/ 0 h 25984"/>
                  <a:gd name="connsiteX4" fmla="*/ 12676 w 25984"/>
                  <a:gd name="connsiteY4" fmla="*/ 0 h 25984"/>
                  <a:gd name="connsiteX5" fmla="*/ 25985 w 25984"/>
                  <a:gd name="connsiteY5" fmla="*/ 12676 h 25984"/>
                  <a:gd name="connsiteX6" fmla="*/ 25985 w 25984"/>
                  <a:gd name="connsiteY6" fmla="*/ 12676 h 25984"/>
                  <a:gd name="connsiteX7" fmla="*/ 25985 w 25984"/>
                  <a:gd name="connsiteY7" fmla="*/ 12676 h 25984"/>
                  <a:gd name="connsiteX8" fmla="*/ 25985 w 25984"/>
                  <a:gd name="connsiteY8" fmla="*/ 12676 h 25984"/>
                  <a:gd name="connsiteX9" fmla="*/ 22182 w 25984"/>
                  <a:gd name="connsiteY9" fmla="*/ 22182 h 25984"/>
                  <a:gd name="connsiteX10" fmla="*/ 22182 w 25984"/>
                  <a:gd name="connsiteY10" fmla="*/ 22182 h 25984"/>
                  <a:gd name="connsiteX11" fmla="*/ 13309 w 25984"/>
                  <a:gd name="connsiteY11" fmla="*/ 25985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13309" y="25985"/>
                    </a:moveTo>
                    <a:cubicBezTo>
                      <a:pt x="6338" y="25985"/>
                      <a:pt x="634" y="20281"/>
                      <a:pt x="0" y="13309"/>
                    </a:cubicBezTo>
                    <a:lnTo>
                      <a:pt x="0" y="13309"/>
                    </a:lnTo>
                    <a:cubicBezTo>
                      <a:pt x="0" y="6338"/>
                      <a:pt x="5704" y="634"/>
                      <a:pt x="12676" y="0"/>
                    </a:cubicBezTo>
                    <a:lnTo>
                      <a:pt x="12676" y="0"/>
                    </a:lnTo>
                    <a:cubicBezTo>
                      <a:pt x="19647" y="0"/>
                      <a:pt x="25351" y="5704"/>
                      <a:pt x="25985" y="12676"/>
                    </a:cubicBezTo>
                    <a:lnTo>
                      <a:pt x="25985" y="12676"/>
                    </a:lnTo>
                    <a:lnTo>
                      <a:pt x="25985" y="12676"/>
                    </a:lnTo>
                    <a:lnTo>
                      <a:pt x="25985" y="12676"/>
                    </a:lnTo>
                    <a:cubicBezTo>
                      <a:pt x="25985" y="16478"/>
                      <a:pt x="24717" y="19647"/>
                      <a:pt x="22182" y="22182"/>
                    </a:cubicBezTo>
                    <a:lnTo>
                      <a:pt x="22182" y="22182"/>
                    </a:lnTo>
                    <a:cubicBezTo>
                      <a:pt x="19647" y="24717"/>
                      <a:pt x="16478" y="25985"/>
                      <a:pt x="13309" y="2598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3C63A1CF-5FC8-07EB-AAC9-E6007EE01BC7}"/>
                  </a:ext>
                </a:extLst>
              </p:cNvPr>
              <p:cNvSpPr/>
              <p:nvPr/>
            </p:nvSpPr>
            <p:spPr>
              <a:xfrm>
                <a:off x="5405764" y="3219366"/>
                <a:ext cx="25458" cy="25563"/>
              </a:xfrm>
              <a:custGeom>
                <a:avLst/>
                <a:gdLst>
                  <a:gd name="connsiteX0" fmla="*/ 11461 w 25458"/>
                  <a:gd name="connsiteY0" fmla="*/ 25405 h 25563"/>
                  <a:gd name="connsiteX1" fmla="*/ 11461 w 25458"/>
                  <a:gd name="connsiteY1" fmla="*/ 25405 h 25563"/>
                  <a:gd name="connsiteX2" fmla="*/ 11461 w 25458"/>
                  <a:gd name="connsiteY2" fmla="*/ 25405 h 25563"/>
                  <a:gd name="connsiteX3" fmla="*/ 53 w 25458"/>
                  <a:gd name="connsiteY3" fmla="*/ 11461 h 25563"/>
                  <a:gd name="connsiteX4" fmla="*/ 53 w 25458"/>
                  <a:gd name="connsiteY4" fmla="*/ 11461 h 25563"/>
                  <a:gd name="connsiteX5" fmla="*/ 13997 w 25458"/>
                  <a:gd name="connsiteY5" fmla="*/ 53 h 25563"/>
                  <a:gd name="connsiteX6" fmla="*/ 13997 w 25458"/>
                  <a:gd name="connsiteY6" fmla="*/ 53 h 25563"/>
                  <a:gd name="connsiteX7" fmla="*/ 25405 w 25458"/>
                  <a:gd name="connsiteY7" fmla="*/ 13997 h 25563"/>
                  <a:gd name="connsiteX8" fmla="*/ 25405 w 25458"/>
                  <a:gd name="connsiteY8" fmla="*/ 13997 h 25563"/>
                  <a:gd name="connsiteX9" fmla="*/ 21602 w 25458"/>
                  <a:gd name="connsiteY9" fmla="*/ 21602 h 25563"/>
                  <a:gd name="connsiteX10" fmla="*/ 21602 w 25458"/>
                  <a:gd name="connsiteY10" fmla="*/ 21602 h 25563"/>
                  <a:gd name="connsiteX11" fmla="*/ 11461 w 25458"/>
                  <a:gd name="connsiteY11" fmla="*/ 25405 h 25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458" h="25563">
                    <a:moveTo>
                      <a:pt x="11461" y="25405"/>
                    </a:moveTo>
                    <a:lnTo>
                      <a:pt x="11461" y="25405"/>
                    </a:lnTo>
                    <a:lnTo>
                      <a:pt x="11461" y="25405"/>
                    </a:lnTo>
                    <a:cubicBezTo>
                      <a:pt x="4490" y="24771"/>
                      <a:pt x="-580" y="18433"/>
                      <a:pt x="53" y="11461"/>
                    </a:cubicBezTo>
                    <a:lnTo>
                      <a:pt x="53" y="11461"/>
                    </a:lnTo>
                    <a:cubicBezTo>
                      <a:pt x="687" y="4490"/>
                      <a:pt x="7025" y="-580"/>
                      <a:pt x="13997" y="53"/>
                    </a:cubicBezTo>
                    <a:lnTo>
                      <a:pt x="13997" y="53"/>
                    </a:lnTo>
                    <a:cubicBezTo>
                      <a:pt x="20968" y="687"/>
                      <a:pt x="26038" y="7025"/>
                      <a:pt x="25405" y="13997"/>
                    </a:cubicBezTo>
                    <a:lnTo>
                      <a:pt x="25405" y="13997"/>
                    </a:lnTo>
                    <a:cubicBezTo>
                      <a:pt x="24771" y="17165"/>
                      <a:pt x="23503" y="19701"/>
                      <a:pt x="21602" y="21602"/>
                    </a:cubicBezTo>
                    <a:lnTo>
                      <a:pt x="21602" y="21602"/>
                    </a:lnTo>
                    <a:cubicBezTo>
                      <a:pt x="19067" y="24771"/>
                      <a:pt x="15264" y="26038"/>
                      <a:pt x="11461" y="2540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6473AD49-72F1-E31E-5FEA-EBACFE6DFB93}"/>
                  </a:ext>
                </a:extLst>
              </p:cNvPr>
              <p:cNvSpPr/>
              <p:nvPr/>
            </p:nvSpPr>
            <p:spPr>
              <a:xfrm>
                <a:off x="6001516" y="2622346"/>
                <a:ext cx="25527" cy="25458"/>
              </a:xfrm>
              <a:custGeom>
                <a:avLst/>
                <a:gdLst>
                  <a:gd name="connsiteX0" fmla="*/ 14630 w 25527"/>
                  <a:gd name="connsiteY0" fmla="*/ 25405 h 25458"/>
                  <a:gd name="connsiteX1" fmla="*/ 53 w 25527"/>
                  <a:gd name="connsiteY1" fmla="*/ 13997 h 25458"/>
                  <a:gd name="connsiteX2" fmla="*/ 53 w 25527"/>
                  <a:gd name="connsiteY2" fmla="*/ 13997 h 25458"/>
                  <a:gd name="connsiteX3" fmla="*/ 11462 w 25527"/>
                  <a:gd name="connsiteY3" fmla="*/ 53 h 25458"/>
                  <a:gd name="connsiteX4" fmla="*/ 11462 w 25527"/>
                  <a:gd name="connsiteY4" fmla="*/ 53 h 25458"/>
                  <a:gd name="connsiteX5" fmla="*/ 25405 w 25527"/>
                  <a:gd name="connsiteY5" fmla="*/ 11462 h 25458"/>
                  <a:gd name="connsiteX6" fmla="*/ 25405 w 25527"/>
                  <a:gd name="connsiteY6" fmla="*/ 11462 h 25458"/>
                  <a:gd name="connsiteX7" fmla="*/ 21602 w 25527"/>
                  <a:gd name="connsiteY7" fmla="*/ 22236 h 25458"/>
                  <a:gd name="connsiteX8" fmla="*/ 21602 w 25527"/>
                  <a:gd name="connsiteY8" fmla="*/ 22236 h 25458"/>
                  <a:gd name="connsiteX9" fmla="*/ 14630 w 25527"/>
                  <a:gd name="connsiteY9" fmla="*/ 25405 h 2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27" h="25458">
                    <a:moveTo>
                      <a:pt x="14630" y="25405"/>
                    </a:moveTo>
                    <a:cubicBezTo>
                      <a:pt x="7659" y="26038"/>
                      <a:pt x="1321" y="20968"/>
                      <a:pt x="53" y="13997"/>
                    </a:cubicBezTo>
                    <a:lnTo>
                      <a:pt x="53" y="13997"/>
                    </a:lnTo>
                    <a:cubicBezTo>
                      <a:pt x="-580" y="7025"/>
                      <a:pt x="4490" y="687"/>
                      <a:pt x="11462" y="53"/>
                    </a:cubicBezTo>
                    <a:lnTo>
                      <a:pt x="11462" y="53"/>
                    </a:lnTo>
                    <a:cubicBezTo>
                      <a:pt x="18433" y="-580"/>
                      <a:pt x="24771" y="4490"/>
                      <a:pt x="25405" y="11462"/>
                    </a:cubicBezTo>
                    <a:lnTo>
                      <a:pt x="25405" y="11462"/>
                    </a:lnTo>
                    <a:cubicBezTo>
                      <a:pt x="26039" y="15264"/>
                      <a:pt x="24137" y="19067"/>
                      <a:pt x="21602" y="22236"/>
                    </a:cubicBezTo>
                    <a:lnTo>
                      <a:pt x="21602" y="22236"/>
                    </a:lnTo>
                    <a:cubicBezTo>
                      <a:pt x="20334" y="23503"/>
                      <a:pt x="17799" y="24771"/>
                      <a:pt x="14630" y="2540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36475FB3-6DC4-7D52-3F6B-7C237AFB3A6A}"/>
                  </a:ext>
                </a:extLst>
              </p:cNvPr>
              <p:cNvSpPr/>
              <p:nvPr/>
            </p:nvSpPr>
            <p:spPr>
              <a:xfrm>
                <a:off x="5354899" y="3210965"/>
                <a:ext cx="25782" cy="25725"/>
              </a:xfrm>
              <a:custGeom>
                <a:avLst/>
                <a:gdLst>
                  <a:gd name="connsiteX0" fmla="*/ 10356 w 25782"/>
                  <a:gd name="connsiteY0" fmla="*/ 25567 h 25725"/>
                  <a:gd name="connsiteX1" fmla="*/ 216 w 25782"/>
                  <a:gd name="connsiteY1" fmla="*/ 10356 h 25725"/>
                  <a:gd name="connsiteX2" fmla="*/ 216 w 25782"/>
                  <a:gd name="connsiteY2" fmla="*/ 10356 h 25725"/>
                  <a:gd name="connsiteX3" fmla="*/ 15427 w 25782"/>
                  <a:gd name="connsiteY3" fmla="*/ 216 h 25725"/>
                  <a:gd name="connsiteX4" fmla="*/ 15427 w 25782"/>
                  <a:gd name="connsiteY4" fmla="*/ 216 h 25725"/>
                  <a:gd name="connsiteX5" fmla="*/ 25567 w 25782"/>
                  <a:gd name="connsiteY5" fmla="*/ 15427 h 25725"/>
                  <a:gd name="connsiteX6" fmla="*/ 25567 w 25782"/>
                  <a:gd name="connsiteY6" fmla="*/ 15427 h 25725"/>
                  <a:gd name="connsiteX7" fmla="*/ 22398 w 25782"/>
                  <a:gd name="connsiteY7" fmla="*/ 21764 h 25725"/>
                  <a:gd name="connsiteX8" fmla="*/ 22398 w 25782"/>
                  <a:gd name="connsiteY8" fmla="*/ 21764 h 25725"/>
                  <a:gd name="connsiteX9" fmla="*/ 10356 w 25782"/>
                  <a:gd name="connsiteY9" fmla="*/ 25567 h 2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82" h="25725">
                    <a:moveTo>
                      <a:pt x="10356" y="25567"/>
                    </a:moveTo>
                    <a:cubicBezTo>
                      <a:pt x="3385" y="24299"/>
                      <a:pt x="-1052" y="17328"/>
                      <a:pt x="216" y="10356"/>
                    </a:cubicBezTo>
                    <a:lnTo>
                      <a:pt x="216" y="10356"/>
                    </a:lnTo>
                    <a:cubicBezTo>
                      <a:pt x="1483" y="3385"/>
                      <a:pt x="8455" y="-1052"/>
                      <a:pt x="15427" y="216"/>
                    </a:cubicBezTo>
                    <a:lnTo>
                      <a:pt x="15427" y="216"/>
                    </a:lnTo>
                    <a:cubicBezTo>
                      <a:pt x="22398" y="1483"/>
                      <a:pt x="26835" y="8455"/>
                      <a:pt x="25567" y="15427"/>
                    </a:cubicBezTo>
                    <a:lnTo>
                      <a:pt x="25567" y="15427"/>
                    </a:lnTo>
                    <a:cubicBezTo>
                      <a:pt x="24933" y="17962"/>
                      <a:pt x="23666" y="19863"/>
                      <a:pt x="22398" y="21764"/>
                    </a:cubicBezTo>
                    <a:lnTo>
                      <a:pt x="22398" y="21764"/>
                    </a:lnTo>
                    <a:cubicBezTo>
                      <a:pt x="19229" y="24933"/>
                      <a:pt x="14793" y="26201"/>
                      <a:pt x="10356" y="2556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24A8AD3-6AB3-6EAF-137E-C665FF8853E3}"/>
                  </a:ext>
                </a:extLst>
              </p:cNvPr>
              <p:cNvSpPr/>
              <p:nvPr/>
            </p:nvSpPr>
            <p:spPr>
              <a:xfrm>
                <a:off x="5993088" y="2571456"/>
                <a:ext cx="25120" cy="25808"/>
              </a:xfrm>
              <a:custGeom>
                <a:avLst/>
                <a:gdLst>
                  <a:gd name="connsiteX0" fmla="*/ 15452 w 25120"/>
                  <a:gd name="connsiteY0" fmla="*/ 25593 h 25808"/>
                  <a:gd name="connsiteX1" fmla="*/ 242 w 25120"/>
                  <a:gd name="connsiteY1" fmla="*/ 15452 h 25808"/>
                  <a:gd name="connsiteX2" fmla="*/ 242 w 25120"/>
                  <a:gd name="connsiteY2" fmla="*/ 15452 h 25808"/>
                  <a:gd name="connsiteX3" fmla="*/ 9748 w 25120"/>
                  <a:gd name="connsiteY3" fmla="*/ 242 h 25808"/>
                  <a:gd name="connsiteX4" fmla="*/ 9748 w 25120"/>
                  <a:gd name="connsiteY4" fmla="*/ 242 h 25808"/>
                  <a:gd name="connsiteX5" fmla="*/ 24959 w 25120"/>
                  <a:gd name="connsiteY5" fmla="*/ 9748 h 25808"/>
                  <a:gd name="connsiteX6" fmla="*/ 24959 w 25120"/>
                  <a:gd name="connsiteY6" fmla="*/ 9748 h 25808"/>
                  <a:gd name="connsiteX7" fmla="*/ 21790 w 25120"/>
                  <a:gd name="connsiteY7" fmla="*/ 21790 h 25808"/>
                  <a:gd name="connsiteX8" fmla="*/ 21790 w 25120"/>
                  <a:gd name="connsiteY8" fmla="*/ 21790 h 25808"/>
                  <a:gd name="connsiteX9" fmla="*/ 15452 w 25120"/>
                  <a:gd name="connsiteY9" fmla="*/ 25593 h 25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20" h="25808">
                    <a:moveTo>
                      <a:pt x="15452" y="25593"/>
                    </a:moveTo>
                    <a:cubicBezTo>
                      <a:pt x="8481" y="26860"/>
                      <a:pt x="1509" y="22424"/>
                      <a:pt x="242" y="15452"/>
                    </a:cubicBezTo>
                    <a:lnTo>
                      <a:pt x="242" y="15452"/>
                    </a:lnTo>
                    <a:cubicBezTo>
                      <a:pt x="-1026" y="8481"/>
                      <a:pt x="2777" y="1509"/>
                      <a:pt x="9748" y="242"/>
                    </a:cubicBezTo>
                    <a:lnTo>
                      <a:pt x="9748" y="242"/>
                    </a:lnTo>
                    <a:cubicBezTo>
                      <a:pt x="16720" y="-1026"/>
                      <a:pt x="23691" y="2777"/>
                      <a:pt x="24959" y="9748"/>
                    </a:cubicBezTo>
                    <a:lnTo>
                      <a:pt x="24959" y="9748"/>
                    </a:lnTo>
                    <a:cubicBezTo>
                      <a:pt x="25593" y="14185"/>
                      <a:pt x="24325" y="18621"/>
                      <a:pt x="21790" y="21790"/>
                    </a:cubicBezTo>
                    <a:lnTo>
                      <a:pt x="21790" y="21790"/>
                    </a:lnTo>
                    <a:cubicBezTo>
                      <a:pt x="20522" y="23691"/>
                      <a:pt x="17987" y="24959"/>
                      <a:pt x="15452" y="2559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356FA9FB-BACC-D63E-5D8D-583EFCA0F366}"/>
                  </a:ext>
                </a:extLst>
              </p:cNvPr>
              <p:cNvSpPr/>
              <p:nvPr/>
            </p:nvSpPr>
            <p:spPr>
              <a:xfrm>
                <a:off x="5305823" y="3198595"/>
                <a:ext cx="25362" cy="25112"/>
              </a:xfrm>
              <a:custGeom>
                <a:avLst/>
                <a:gdLst>
                  <a:gd name="connsiteX0" fmla="*/ 8730 w 25362"/>
                  <a:gd name="connsiteY0" fmla="*/ 24627 h 25112"/>
                  <a:gd name="connsiteX1" fmla="*/ 491 w 25362"/>
                  <a:gd name="connsiteY1" fmla="*/ 8783 h 25112"/>
                  <a:gd name="connsiteX2" fmla="*/ 491 w 25362"/>
                  <a:gd name="connsiteY2" fmla="*/ 8783 h 25112"/>
                  <a:gd name="connsiteX3" fmla="*/ 16336 w 25362"/>
                  <a:gd name="connsiteY3" fmla="*/ 543 h 25112"/>
                  <a:gd name="connsiteX4" fmla="*/ 16336 w 25362"/>
                  <a:gd name="connsiteY4" fmla="*/ 543 h 25112"/>
                  <a:gd name="connsiteX5" fmla="*/ 24575 w 25362"/>
                  <a:gd name="connsiteY5" fmla="*/ 16388 h 25112"/>
                  <a:gd name="connsiteX6" fmla="*/ 24575 w 25362"/>
                  <a:gd name="connsiteY6" fmla="*/ 16388 h 25112"/>
                  <a:gd name="connsiteX7" fmla="*/ 22040 w 25362"/>
                  <a:gd name="connsiteY7" fmla="*/ 21458 h 25112"/>
                  <a:gd name="connsiteX8" fmla="*/ 22040 w 25362"/>
                  <a:gd name="connsiteY8" fmla="*/ 21458 h 25112"/>
                  <a:gd name="connsiteX9" fmla="*/ 8730 w 25362"/>
                  <a:gd name="connsiteY9" fmla="*/ 24627 h 2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62" h="25112">
                    <a:moveTo>
                      <a:pt x="8730" y="24627"/>
                    </a:moveTo>
                    <a:cubicBezTo>
                      <a:pt x="2392" y="22726"/>
                      <a:pt x="-1410" y="15120"/>
                      <a:pt x="491" y="8783"/>
                    </a:cubicBezTo>
                    <a:lnTo>
                      <a:pt x="491" y="8783"/>
                    </a:lnTo>
                    <a:cubicBezTo>
                      <a:pt x="2392" y="1811"/>
                      <a:pt x="9998" y="-1358"/>
                      <a:pt x="16336" y="543"/>
                    </a:cubicBezTo>
                    <a:lnTo>
                      <a:pt x="16336" y="543"/>
                    </a:lnTo>
                    <a:cubicBezTo>
                      <a:pt x="23307" y="2445"/>
                      <a:pt x="27110" y="10050"/>
                      <a:pt x="24575" y="16388"/>
                    </a:cubicBezTo>
                    <a:lnTo>
                      <a:pt x="24575" y="16388"/>
                    </a:lnTo>
                    <a:cubicBezTo>
                      <a:pt x="24575" y="18289"/>
                      <a:pt x="23307" y="20191"/>
                      <a:pt x="22040" y="21458"/>
                    </a:cubicBezTo>
                    <a:lnTo>
                      <a:pt x="22040" y="21458"/>
                    </a:lnTo>
                    <a:cubicBezTo>
                      <a:pt x="18871" y="24627"/>
                      <a:pt x="13800" y="25895"/>
                      <a:pt x="8730" y="2462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5BFFB2A-5DBB-0324-9098-EE0850B89BCE}"/>
                  </a:ext>
                </a:extLst>
              </p:cNvPr>
              <p:cNvSpPr/>
              <p:nvPr/>
            </p:nvSpPr>
            <p:spPr>
              <a:xfrm>
                <a:off x="5980111" y="2523039"/>
                <a:ext cx="25112" cy="25065"/>
              </a:xfrm>
              <a:custGeom>
                <a:avLst/>
                <a:gdLst>
                  <a:gd name="connsiteX0" fmla="*/ 16388 w 25112"/>
                  <a:gd name="connsiteY0" fmla="*/ 24575 h 25065"/>
                  <a:gd name="connsiteX1" fmla="*/ 543 w 25112"/>
                  <a:gd name="connsiteY1" fmla="*/ 16336 h 25065"/>
                  <a:gd name="connsiteX2" fmla="*/ 543 w 25112"/>
                  <a:gd name="connsiteY2" fmla="*/ 16336 h 25065"/>
                  <a:gd name="connsiteX3" fmla="*/ 8783 w 25112"/>
                  <a:gd name="connsiteY3" fmla="*/ 491 h 25065"/>
                  <a:gd name="connsiteX4" fmla="*/ 8783 w 25112"/>
                  <a:gd name="connsiteY4" fmla="*/ 491 h 25065"/>
                  <a:gd name="connsiteX5" fmla="*/ 24627 w 25112"/>
                  <a:gd name="connsiteY5" fmla="*/ 8730 h 25065"/>
                  <a:gd name="connsiteX6" fmla="*/ 24627 w 25112"/>
                  <a:gd name="connsiteY6" fmla="*/ 8730 h 25065"/>
                  <a:gd name="connsiteX7" fmla="*/ 21458 w 25112"/>
                  <a:gd name="connsiteY7" fmla="*/ 21406 h 25065"/>
                  <a:gd name="connsiteX8" fmla="*/ 21458 w 25112"/>
                  <a:gd name="connsiteY8" fmla="*/ 21406 h 25065"/>
                  <a:gd name="connsiteX9" fmla="*/ 16388 w 25112"/>
                  <a:gd name="connsiteY9" fmla="*/ 24575 h 2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12" h="25065">
                    <a:moveTo>
                      <a:pt x="16388" y="24575"/>
                    </a:moveTo>
                    <a:cubicBezTo>
                      <a:pt x="10050" y="26476"/>
                      <a:pt x="2445" y="22673"/>
                      <a:pt x="543" y="16336"/>
                    </a:cubicBezTo>
                    <a:lnTo>
                      <a:pt x="543" y="16336"/>
                    </a:lnTo>
                    <a:cubicBezTo>
                      <a:pt x="-1358" y="9364"/>
                      <a:pt x="1811" y="2392"/>
                      <a:pt x="8783" y="491"/>
                    </a:cubicBezTo>
                    <a:lnTo>
                      <a:pt x="8783" y="491"/>
                    </a:lnTo>
                    <a:cubicBezTo>
                      <a:pt x="15754" y="-1410"/>
                      <a:pt x="22726" y="2392"/>
                      <a:pt x="24627" y="8730"/>
                    </a:cubicBezTo>
                    <a:lnTo>
                      <a:pt x="24627" y="8730"/>
                    </a:lnTo>
                    <a:cubicBezTo>
                      <a:pt x="25895" y="13800"/>
                      <a:pt x="24627" y="18237"/>
                      <a:pt x="21458" y="21406"/>
                    </a:cubicBezTo>
                    <a:lnTo>
                      <a:pt x="21458" y="21406"/>
                    </a:lnTo>
                    <a:cubicBezTo>
                      <a:pt x="20191" y="22673"/>
                      <a:pt x="18923" y="23941"/>
                      <a:pt x="16388" y="2457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D69B3CD6-9C27-E5CF-E6F0-F9FB828B8626}"/>
                  </a:ext>
                </a:extLst>
              </p:cNvPr>
              <p:cNvSpPr/>
              <p:nvPr/>
            </p:nvSpPr>
            <p:spPr>
              <a:xfrm>
                <a:off x="5257905" y="3180518"/>
                <a:ext cx="25200" cy="25218"/>
              </a:xfrm>
              <a:custGeom>
                <a:avLst/>
                <a:gdLst>
                  <a:gd name="connsiteX0" fmla="*/ 7847 w 25200"/>
                  <a:gd name="connsiteY0" fmla="*/ 24325 h 25218"/>
                  <a:gd name="connsiteX1" fmla="*/ 875 w 25200"/>
                  <a:gd name="connsiteY1" fmla="*/ 7847 h 25218"/>
                  <a:gd name="connsiteX2" fmla="*/ 875 w 25200"/>
                  <a:gd name="connsiteY2" fmla="*/ 7847 h 25218"/>
                  <a:gd name="connsiteX3" fmla="*/ 17353 w 25200"/>
                  <a:gd name="connsiteY3" fmla="*/ 875 h 25218"/>
                  <a:gd name="connsiteX4" fmla="*/ 17353 w 25200"/>
                  <a:gd name="connsiteY4" fmla="*/ 875 h 25218"/>
                  <a:gd name="connsiteX5" fmla="*/ 24325 w 25200"/>
                  <a:gd name="connsiteY5" fmla="*/ 17987 h 25218"/>
                  <a:gd name="connsiteX6" fmla="*/ 24325 w 25200"/>
                  <a:gd name="connsiteY6" fmla="*/ 17987 h 25218"/>
                  <a:gd name="connsiteX7" fmla="*/ 21790 w 25200"/>
                  <a:gd name="connsiteY7" fmla="*/ 21790 h 25218"/>
                  <a:gd name="connsiteX8" fmla="*/ 21790 w 25200"/>
                  <a:gd name="connsiteY8" fmla="*/ 21790 h 25218"/>
                  <a:gd name="connsiteX9" fmla="*/ 7847 w 25200"/>
                  <a:gd name="connsiteY9" fmla="*/ 24325 h 2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00" h="25218">
                    <a:moveTo>
                      <a:pt x="7847" y="24325"/>
                    </a:moveTo>
                    <a:cubicBezTo>
                      <a:pt x="1509" y="21790"/>
                      <a:pt x="-1660" y="14184"/>
                      <a:pt x="875" y="7847"/>
                    </a:cubicBezTo>
                    <a:lnTo>
                      <a:pt x="875" y="7847"/>
                    </a:lnTo>
                    <a:cubicBezTo>
                      <a:pt x="3410" y="1509"/>
                      <a:pt x="11016" y="-1660"/>
                      <a:pt x="17353" y="875"/>
                    </a:cubicBezTo>
                    <a:lnTo>
                      <a:pt x="17353" y="875"/>
                    </a:lnTo>
                    <a:cubicBezTo>
                      <a:pt x="23691" y="3410"/>
                      <a:pt x="26860" y="11016"/>
                      <a:pt x="24325" y="17987"/>
                    </a:cubicBezTo>
                    <a:lnTo>
                      <a:pt x="24325" y="17987"/>
                    </a:lnTo>
                    <a:cubicBezTo>
                      <a:pt x="23691" y="19255"/>
                      <a:pt x="22424" y="21156"/>
                      <a:pt x="21790" y="21790"/>
                    </a:cubicBezTo>
                    <a:lnTo>
                      <a:pt x="21790" y="21790"/>
                    </a:lnTo>
                    <a:cubicBezTo>
                      <a:pt x="17987" y="24959"/>
                      <a:pt x="12917" y="26226"/>
                      <a:pt x="7847" y="2432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713F2B5E-5306-241C-2DF2-E46C705A8CDD}"/>
                  </a:ext>
                </a:extLst>
              </p:cNvPr>
              <p:cNvSpPr/>
              <p:nvPr/>
            </p:nvSpPr>
            <p:spPr>
              <a:xfrm>
                <a:off x="5962582" y="2473769"/>
                <a:ext cx="25303" cy="26005"/>
              </a:xfrm>
              <a:custGeom>
                <a:avLst/>
                <a:gdLst>
                  <a:gd name="connsiteX0" fmla="*/ 17439 w 25303"/>
                  <a:gd name="connsiteY0" fmla="*/ 25044 h 26005"/>
                  <a:gd name="connsiteX1" fmla="*/ 961 w 25303"/>
                  <a:gd name="connsiteY1" fmla="*/ 18073 h 26005"/>
                  <a:gd name="connsiteX2" fmla="*/ 961 w 25303"/>
                  <a:gd name="connsiteY2" fmla="*/ 18073 h 26005"/>
                  <a:gd name="connsiteX3" fmla="*/ 7932 w 25303"/>
                  <a:gd name="connsiteY3" fmla="*/ 961 h 26005"/>
                  <a:gd name="connsiteX4" fmla="*/ 7932 w 25303"/>
                  <a:gd name="connsiteY4" fmla="*/ 961 h 26005"/>
                  <a:gd name="connsiteX5" fmla="*/ 24411 w 25303"/>
                  <a:gd name="connsiteY5" fmla="*/ 7932 h 26005"/>
                  <a:gd name="connsiteX6" fmla="*/ 24411 w 25303"/>
                  <a:gd name="connsiteY6" fmla="*/ 7932 h 26005"/>
                  <a:gd name="connsiteX7" fmla="*/ 21876 w 25303"/>
                  <a:gd name="connsiteY7" fmla="*/ 21876 h 26005"/>
                  <a:gd name="connsiteX8" fmla="*/ 21876 w 25303"/>
                  <a:gd name="connsiteY8" fmla="*/ 21876 h 26005"/>
                  <a:gd name="connsiteX9" fmla="*/ 17439 w 25303"/>
                  <a:gd name="connsiteY9" fmla="*/ 25044 h 2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03" h="26005">
                    <a:moveTo>
                      <a:pt x="17439" y="25044"/>
                    </a:moveTo>
                    <a:cubicBezTo>
                      <a:pt x="11101" y="27580"/>
                      <a:pt x="3496" y="25044"/>
                      <a:pt x="961" y="18073"/>
                    </a:cubicBezTo>
                    <a:lnTo>
                      <a:pt x="961" y="18073"/>
                    </a:lnTo>
                    <a:cubicBezTo>
                      <a:pt x="-1574" y="11735"/>
                      <a:pt x="961" y="4130"/>
                      <a:pt x="7932" y="961"/>
                    </a:cubicBezTo>
                    <a:lnTo>
                      <a:pt x="7932" y="961"/>
                    </a:lnTo>
                    <a:cubicBezTo>
                      <a:pt x="14270" y="-1574"/>
                      <a:pt x="21876" y="961"/>
                      <a:pt x="24411" y="7932"/>
                    </a:cubicBezTo>
                    <a:lnTo>
                      <a:pt x="24411" y="7932"/>
                    </a:lnTo>
                    <a:cubicBezTo>
                      <a:pt x="26312" y="13003"/>
                      <a:pt x="25044" y="18707"/>
                      <a:pt x="21876" y="21876"/>
                    </a:cubicBezTo>
                    <a:lnTo>
                      <a:pt x="21876" y="21876"/>
                    </a:lnTo>
                    <a:cubicBezTo>
                      <a:pt x="20608" y="23777"/>
                      <a:pt x="19340" y="24411"/>
                      <a:pt x="17439" y="2504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764DB83F-0E1E-B043-D02B-6E7BCDB6DF73}"/>
                  </a:ext>
                </a:extLst>
              </p:cNvPr>
              <p:cNvSpPr/>
              <p:nvPr/>
            </p:nvSpPr>
            <p:spPr>
              <a:xfrm>
                <a:off x="5212277" y="3158339"/>
                <a:ext cx="25192" cy="25208"/>
              </a:xfrm>
              <a:custGeom>
                <a:avLst/>
                <a:gdLst>
                  <a:gd name="connsiteX0" fmla="*/ 6576 w 25192"/>
                  <a:gd name="connsiteY0" fmla="*/ 23688 h 25208"/>
                  <a:gd name="connsiteX1" fmla="*/ 1505 w 25192"/>
                  <a:gd name="connsiteY1" fmla="*/ 6576 h 25208"/>
                  <a:gd name="connsiteX2" fmla="*/ 1505 w 25192"/>
                  <a:gd name="connsiteY2" fmla="*/ 6576 h 25208"/>
                  <a:gd name="connsiteX3" fmla="*/ 18617 w 25192"/>
                  <a:gd name="connsiteY3" fmla="*/ 1505 h 25208"/>
                  <a:gd name="connsiteX4" fmla="*/ 18617 w 25192"/>
                  <a:gd name="connsiteY4" fmla="*/ 1505 h 25208"/>
                  <a:gd name="connsiteX5" fmla="*/ 23688 w 25192"/>
                  <a:gd name="connsiteY5" fmla="*/ 18617 h 25208"/>
                  <a:gd name="connsiteX6" fmla="*/ 23688 w 25192"/>
                  <a:gd name="connsiteY6" fmla="*/ 18617 h 25208"/>
                  <a:gd name="connsiteX7" fmla="*/ 21786 w 25192"/>
                  <a:gd name="connsiteY7" fmla="*/ 21786 h 25208"/>
                  <a:gd name="connsiteX8" fmla="*/ 21786 w 25192"/>
                  <a:gd name="connsiteY8" fmla="*/ 21786 h 25208"/>
                  <a:gd name="connsiteX9" fmla="*/ 6576 w 25192"/>
                  <a:gd name="connsiteY9" fmla="*/ 23688 h 25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92" h="25208">
                    <a:moveTo>
                      <a:pt x="6576" y="23688"/>
                    </a:moveTo>
                    <a:cubicBezTo>
                      <a:pt x="238" y="20519"/>
                      <a:pt x="-1664" y="12280"/>
                      <a:pt x="1505" y="6576"/>
                    </a:cubicBezTo>
                    <a:lnTo>
                      <a:pt x="1505" y="6576"/>
                    </a:lnTo>
                    <a:cubicBezTo>
                      <a:pt x="4674" y="238"/>
                      <a:pt x="12913" y="-1664"/>
                      <a:pt x="18617" y="1505"/>
                    </a:cubicBezTo>
                    <a:lnTo>
                      <a:pt x="18617" y="1505"/>
                    </a:lnTo>
                    <a:cubicBezTo>
                      <a:pt x="24955" y="4674"/>
                      <a:pt x="26857" y="12913"/>
                      <a:pt x="23688" y="18617"/>
                    </a:cubicBezTo>
                    <a:lnTo>
                      <a:pt x="23688" y="18617"/>
                    </a:lnTo>
                    <a:cubicBezTo>
                      <a:pt x="23054" y="19885"/>
                      <a:pt x="22420" y="20519"/>
                      <a:pt x="21786" y="21786"/>
                    </a:cubicBezTo>
                    <a:lnTo>
                      <a:pt x="21786" y="21786"/>
                    </a:lnTo>
                    <a:cubicBezTo>
                      <a:pt x="17984" y="25589"/>
                      <a:pt x="11646" y="26223"/>
                      <a:pt x="6576" y="2368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ECF4037-0E4E-5D30-D691-D8208E33DE36}"/>
                  </a:ext>
                </a:extLst>
              </p:cNvPr>
              <p:cNvSpPr/>
              <p:nvPr/>
            </p:nvSpPr>
            <p:spPr>
              <a:xfrm>
                <a:off x="5940489" y="2428860"/>
                <a:ext cx="25208" cy="25192"/>
              </a:xfrm>
              <a:custGeom>
                <a:avLst/>
                <a:gdLst>
                  <a:gd name="connsiteX0" fmla="*/ 18617 w 25208"/>
                  <a:gd name="connsiteY0" fmla="*/ 23688 h 25192"/>
                  <a:gd name="connsiteX1" fmla="*/ 1505 w 25208"/>
                  <a:gd name="connsiteY1" fmla="*/ 18617 h 25192"/>
                  <a:gd name="connsiteX2" fmla="*/ 1505 w 25208"/>
                  <a:gd name="connsiteY2" fmla="*/ 18617 h 25192"/>
                  <a:gd name="connsiteX3" fmla="*/ 6576 w 25208"/>
                  <a:gd name="connsiteY3" fmla="*/ 1505 h 25192"/>
                  <a:gd name="connsiteX4" fmla="*/ 6576 w 25208"/>
                  <a:gd name="connsiteY4" fmla="*/ 1505 h 25192"/>
                  <a:gd name="connsiteX5" fmla="*/ 23688 w 25208"/>
                  <a:gd name="connsiteY5" fmla="*/ 6576 h 25192"/>
                  <a:gd name="connsiteX6" fmla="*/ 23688 w 25208"/>
                  <a:gd name="connsiteY6" fmla="*/ 6576 h 25192"/>
                  <a:gd name="connsiteX7" fmla="*/ 23688 w 25208"/>
                  <a:gd name="connsiteY7" fmla="*/ 6576 h 25192"/>
                  <a:gd name="connsiteX8" fmla="*/ 23688 w 25208"/>
                  <a:gd name="connsiteY8" fmla="*/ 6576 h 25192"/>
                  <a:gd name="connsiteX9" fmla="*/ 21786 w 25208"/>
                  <a:gd name="connsiteY9" fmla="*/ 21786 h 25192"/>
                  <a:gd name="connsiteX10" fmla="*/ 21786 w 25208"/>
                  <a:gd name="connsiteY10" fmla="*/ 21786 h 25192"/>
                  <a:gd name="connsiteX11" fmla="*/ 18617 w 25208"/>
                  <a:gd name="connsiteY11" fmla="*/ 23688 h 2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08" h="25192">
                    <a:moveTo>
                      <a:pt x="18617" y="23688"/>
                    </a:moveTo>
                    <a:cubicBezTo>
                      <a:pt x="12280" y="26856"/>
                      <a:pt x="4674" y="24955"/>
                      <a:pt x="1505" y="18617"/>
                    </a:cubicBezTo>
                    <a:lnTo>
                      <a:pt x="1505" y="18617"/>
                    </a:lnTo>
                    <a:cubicBezTo>
                      <a:pt x="-1664" y="12280"/>
                      <a:pt x="238" y="4674"/>
                      <a:pt x="6576" y="1505"/>
                    </a:cubicBezTo>
                    <a:lnTo>
                      <a:pt x="6576" y="1505"/>
                    </a:lnTo>
                    <a:cubicBezTo>
                      <a:pt x="12913" y="-1664"/>
                      <a:pt x="20519" y="238"/>
                      <a:pt x="23688" y="6576"/>
                    </a:cubicBezTo>
                    <a:lnTo>
                      <a:pt x="23688" y="6576"/>
                    </a:lnTo>
                    <a:lnTo>
                      <a:pt x="23688" y="6576"/>
                    </a:lnTo>
                    <a:lnTo>
                      <a:pt x="23688" y="6576"/>
                    </a:lnTo>
                    <a:cubicBezTo>
                      <a:pt x="26223" y="11646"/>
                      <a:pt x="25589" y="17984"/>
                      <a:pt x="21786" y="21786"/>
                    </a:cubicBezTo>
                    <a:lnTo>
                      <a:pt x="21786" y="21786"/>
                    </a:lnTo>
                    <a:cubicBezTo>
                      <a:pt x="20519" y="22420"/>
                      <a:pt x="19251" y="23054"/>
                      <a:pt x="18617" y="2368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65F1C55-4595-57D4-73C9-897C6C498D1F}"/>
                  </a:ext>
                </a:extLst>
              </p:cNvPr>
              <p:cNvSpPr/>
              <p:nvPr/>
            </p:nvSpPr>
            <p:spPr>
              <a:xfrm>
                <a:off x="5168234" y="3131408"/>
                <a:ext cx="25817" cy="25862"/>
              </a:xfrm>
              <a:custGeom>
                <a:avLst/>
                <a:gdLst>
                  <a:gd name="connsiteX0" fmla="*/ 5620 w 25817"/>
                  <a:gd name="connsiteY0" fmla="*/ 23366 h 25862"/>
                  <a:gd name="connsiteX1" fmla="*/ 5620 w 25817"/>
                  <a:gd name="connsiteY1" fmla="*/ 23366 h 25862"/>
                  <a:gd name="connsiteX2" fmla="*/ 5620 w 25817"/>
                  <a:gd name="connsiteY2" fmla="*/ 23366 h 25862"/>
                  <a:gd name="connsiteX3" fmla="*/ 2451 w 25817"/>
                  <a:gd name="connsiteY3" fmla="*/ 5620 h 25862"/>
                  <a:gd name="connsiteX4" fmla="*/ 2451 w 25817"/>
                  <a:gd name="connsiteY4" fmla="*/ 5620 h 25862"/>
                  <a:gd name="connsiteX5" fmla="*/ 20197 w 25817"/>
                  <a:gd name="connsiteY5" fmla="*/ 2451 h 25862"/>
                  <a:gd name="connsiteX6" fmla="*/ 20197 w 25817"/>
                  <a:gd name="connsiteY6" fmla="*/ 2451 h 25862"/>
                  <a:gd name="connsiteX7" fmla="*/ 23366 w 25817"/>
                  <a:gd name="connsiteY7" fmla="*/ 20197 h 25862"/>
                  <a:gd name="connsiteX8" fmla="*/ 23366 w 25817"/>
                  <a:gd name="connsiteY8" fmla="*/ 20197 h 25862"/>
                  <a:gd name="connsiteX9" fmla="*/ 22098 w 25817"/>
                  <a:gd name="connsiteY9" fmla="*/ 22098 h 25862"/>
                  <a:gd name="connsiteX10" fmla="*/ 22098 w 25817"/>
                  <a:gd name="connsiteY10" fmla="*/ 22098 h 25862"/>
                  <a:gd name="connsiteX11" fmla="*/ 5620 w 25817"/>
                  <a:gd name="connsiteY11" fmla="*/ 23366 h 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17" h="25862">
                    <a:moveTo>
                      <a:pt x="5620" y="23366"/>
                    </a:moveTo>
                    <a:lnTo>
                      <a:pt x="5620" y="23366"/>
                    </a:lnTo>
                    <a:lnTo>
                      <a:pt x="5620" y="23366"/>
                    </a:lnTo>
                    <a:cubicBezTo>
                      <a:pt x="-84" y="19563"/>
                      <a:pt x="-1985" y="11324"/>
                      <a:pt x="2451" y="5620"/>
                    </a:cubicBezTo>
                    <a:lnTo>
                      <a:pt x="2451" y="5620"/>
                    </a:lnTo>
                    <a:cubicBezTo>
                      <a:pt x="6254" y="-84"/>
                      <a:pt x="14493" y="-1985"/>
                      <a:pt x="20197" y="2451"/>
                    </a:cubicBezTo>
                    <a:lnTo>
                      <a:pt x="20197" y="2451"/>
                    </a:lnTo>
                    <a:cubicBezTo>
                      <a:pt x="25901" y="6254"/>
                      <a:pt x="27802" y="14493"/>
                      <a:pt x="23366" y="20197"/>
                    </a:cubicBezTo>
                    <a:lnTo>
                      <a:pt x="23366" y="20197"/>
                    </a:lnTo>
                    <a:cubicBezTo>
                      <a:pt x="22732" y="20831"/>
                      <a:pt x="22732" y="21465"/>
                      <a:pt x="22098" y="22098"/>
                    </a:cubicBezTo>
                    <a:lnTo>
                      <a:pt x="22098" y="22098"/>
                    </a:lnTo>
                    <a:cubicBezTo>
                      <a:pt x="17662" y="26535"/>
                      <a:pt x="10690" y="27169"/>
                      <a:pt x="5620" y="2336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81211F86-B3C5-FF35-E765-CBE1B4075BCB}"/>
                  </a:ext>
                </a:extLst>
              </p:cNvPr>
              <p:cNvSpPr/>
              <p:nvPr/>
            </p:nvSpPr>
            <p:spPr>
              <a:xfrm>
                <a:off x="5913202" y="2385094"/>
                <a:ext cx="25384" cy="25262"/>
              </a:xfrm>
              <a:custGeom>
                <a:avLst/>
                <a:gdLst>
                  <a:gd name="connsiteX0" fmla="*/ 19919 w 25384"/>
                  <a:gd name="connsiteY0" fmla="*/ 23088 h 25262"/>
                  <a:gd name="connsiteX1" fmla="*/ 2174 w 25384"/>
                  <a:gd name="connsiteY1" fmla="*/ 19919 h 25262"/>
                  <a:gd name="connsiteX2" fmla="*/ 2174 w 25384"/>
                  <a:gd name="connsiteY2" fmla="*/ 19919 h 25262"/>
                  <a:gd name="connsiteX3" fmla="*/ 5343 w 25384"/>
                  <a:gd name="connsiteY3" fmla="*/ 2174 h 25262"/>
                  <a:gd name="connsiteX4" fmla="*/ 5343 w 25384"/>
                  <a:gd name="connsiteY4" fmla="*/ 2174 h 25262"/>
                  <a:gd name="connsiteX5" fmla="*/ 23088 w 25384"/>
                  <a:gd name="connsiteY5" fmla="*/ 5343 h 25262"/>
                  <a:gd name="connsiteX6" fmla="*/ 23088 w 25384"/>
                  <a:gd name="connsiteY6" fmla="*/ 5343 h 25262"/>
                  <a:gd name="connsiteX7" fmla="*/ 23088 w 25384"/>
                  <a:gd name="connsiteY7" fmla="*/ 5343 h 25262"/>
                  <a:gd name="connsiteX8" fmla="*/ 23088 w 25384"/>
                  <a:gd name="connsiteY8" fmla="*/ 5343 h 25262"/>
                  <a:gd name="connsiteX9" fmla="*/ 21821 w 25384"/>
                  <a:gd name="connsiteY9" fmla="*/ 21821 h 25262"/>
                  <a:gd name="connsiteX10" fmla="*/ 21821 w 25384"/>
                  <a:gd name="connsiteY10" fmla="*/ 21821 h 25262"/>
                  <a:gd name="connsiteX11" fmla="*/ 19919 w 25384"/>
                  <a:gd name="connsiteY11" fmla="*/ 23088 h 2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84" h="25262">
                    <a:moveTo>
                      <a:pt x="19919" y="23088"/>
                    </a:moveTo>
                    <a:cubicBezTo>
                      <a:pt x="14215" y="26891"/>
                      <a:pt x="5976" y="25623"/>
                      <a:pt x="2174" y="19919"/>
                    </a:cubicBezTo>
                    <a:lnTo>
                      <a:pt x="2174" y="19919"/>
                    </a:lnTo>
                    <a:cubicBezTo>
                      <a:pt x="-1629" y="14215"/>
                      <a:pt x="-361" y="5976"/>
                      <a:pt x="5343" y="2174"/>
                    </a:cubicBezTo>
                    <a:lnTo>
                      <a:pt x="5343" y="2174"/>
                    </a:lnTo>
                    <a:cubicBezTo>
                      <a:pt x="11047" y="-1629"/>
                      <a:pt x="19286" y="-361"/>
                      <a:pt x="23088" y="5343"/>
                    </a:cubicBezTo>
                    <a:lnTo>
                      <a:pt x="23088" y="5343"/>
                    </a:lnTo>
                    <a:lnTo>
                      <a:pt x="23088" y="5343"/>
                    </a:lnTo>
                    <a:lnTo>
                      <a:pt x="23088" y="5343"/>
                    </a:lnTo>
                    <a:cubicBezTo>
                      <a:pt x="26891" y="10413"/>
                      <a:pt x="25623" y="17384"/>
                      <a:pt x="21821" y="21821"/>
                    </a:cubicBezTo>
                    <a:lnTo>
                      <a:pt x="21821" y="21821"/>
                    </a:lnTo>
                    <a:cubicBezTo>
                      <a:pt x="21187" y="22455"/>
                      <a:pt x="20553" y="23088"/>
                      <a:pt x="19919" y="2308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76BDD089-273A-46C1-6439-080FDACCBBAF}"/>
                  </a:ext>
                </a:extLst>
              </p:cNvPr>
              <p:cNvSpPr/>
              <p:nvPr/>
            </p:nvSpPr>
            <p:spPr>
              <a:xfrm>
                <a:off x="5127411" y="3101160"/>
                <a:ext cx="25270" cy="25525"/>
              </a:xfrm>
              <a:custGeom>
                <a:avLst/>
                <a:gdLst>
                  <a:gd name="connsiteX0" fmla="*/ 4614 w 25270"/>
                  <a:gd name="connsiteY0" fmla="*/ 22559 h 25525"/>
                  <a:gd name="connsiteX1" fmla="*/ 4614 w 25270"/>
                  <a:gd name="connsiteY1" fmla="*/ 22559 h 25525"/>
                  <a:gd name="connsiteX2" fmla="*/ 4614 w 25270"/>
                  <a:gd name="connsiteY2" fmla="*/ 22559 h 25525"/>
                  <a:gd name="connsiteX3" fmla="*/ 2712 w 25270"/>
                  <a:gd name="connsiteY3" fmla="*/ 4813 h 25525"/>
                  <a:gd name="connsiteX4" fmla="*/ 2712 w 25270"/>
                  <a:gd name="connsiteY4" fmla="*/ 4813 h 25525"/>
                  <a:gd name="connsiteX5" fmla="*/ 20458 w 25270"/>
                  <a:gd name="connsiteY5" fmla="*/ 2911 h 25525"/>
                  <a:gd name="connsiteX6" fmla="*/ 20458 w 25270"/>
                  <a:gd name="connsiteY6" fmla="*/ 2911 h 25525"/>
                  <a:gd name="connsiteX7" fmla="*/ 22359 w 25270"/>
                  <a:gd name="connsiteY7" fmla="*/ 20657 h 25525"/>
                  <a:gd name="connsiteX8" fmla="*/ 22359 w 25270"/>
                  <a:gd name="connsiteY8" fmla="*/ 20657 h 25525"/>
                  <a:gd name="connsiteX9" fmla="*/ 21726 w 25270"/>
                  <a:gd name="connsiteY9" fmla="*/ 21291 h 25525"/>
                  <a:gd name="connsiteX10" fmla="*/ 21726 w 25270"/>
                  <a:gd name="connsiteY10" fmla="*/ 21291 h 25525"/>
                  <a:gd name="connsiteX11" fmla="*/ 4614 w 25270"/>
                  <a:gd name="connsiteY11" fmla="*/ 22559 h 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70" h="25525">
                    <a:moveTo>
                      <a:pt x="4614" y="22559"/>
                    </a:moveTo>
                    <a:cubicBezTo>
                      <a:pt x="4614" y="22559"/>
                      <a:pt x="4614" y="22559"/>
                      <a:pt x="4614" y="22559"/>
                    </a:cubicBezTo>
                    <a:lnTo>
                      <a:pt x="4614" y="22559"/>
                    </a:lnTo>
                    <a:cubicBezTo>
                      <a:pt x="-457" y="18122"/>
                      <a:pt x="-1724" y="9883"/>
                      <a:pt x="2712" y="4813"/>
                    </a:cubicBezTo>
                    <a:lnTo>
                      <a:pt x="2712" y="4813"/>
                    </a:lnTo>
                    <a:cubicBezTo>
                      <a:pt x="7149" y="-891"/>
                      <a:pt x="15388" y="-1525"/>
                      <a:pt x="20458" y="2911"/>
                    </a:cubicBezTo>
                    <a:lnTo>
                      <a:pt x="20458" y="2911"/>
                    </a:lnTo>
                    <a:cubicBezTo>
                      <a:pt x="26162" y="7348"/>
                      <a:pt x="26796" y="15587"/>
                      <a:pt x="22359" y="20657"/>
                    </a:cubicBezTo>
                    <a:lnTo>
                      <a:pt x="22359" y="20657"/>
                    </a:lnTo>
                    <a:cubicBezTo>
                      <a:pt x="22359" y="20657"/>
                      <a:pt x="21726" y="21291"/>
                      <a:pt x="21726" y="21291"/>
                    </a:cubicBezTo>
                    <a:lnTo>
                      <a:pt x="21726" y="21291"/>
                    </a:lnTo>
                    <a:cubicBezTo>
                      <a:pt x="17289" y="26361"/>
                      <a:pt x="9684" y="26995"/>
                      <a:pt x="4614" y="2255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2D1E892B-7C21-A24F-D660-1E87A08840A9}"/>
                  </a:ext>
                </a:extLst>
              </p:cNvPr>
              <p:cNvSpPr/>
              <p:nvPr/>
            </p:nvSpPr>
            <p:spPr>
              <a:xfrm>
                <a:off x="5882676" y="2344429"/>
                <a:ext cx="25585" cy="25469"/>
              </a:xfrm>
              <a:custGeom>
                <a:avLst/>
                <a:gdLst>
                  <a:gd name="connsiteX0" fmla="*/ 20657 w 25585"/>
                  <a:gd name="connsiteY0" fmla="*/ 22559 h 25469"/>
                  <a:gd name="connsiteX1" fmla="*/ 2911 w 25585"/>
                  <a:gd name="connsiteY1" fmla="*/ 20657 h 25469"/>
                  <a:gd name="connsiteX2" fmla="*/ 2911 w 25585"/>
                  <a:gd name="connsiteY2" fmla="*/ 20657 h 25469"/>
                  <a:gd name="connsiteX3" fmla="*/ 4813 w 25585"/>
                  <a:gd name="connsiteY3" fmla="*/ 2911 h 25469"/>
                  <a:gd name="connsiteX4" fmla="*/ 4813 w 25585"/>
                  <a:gd name="connsiteY4" fmla="*/ 2911 h 25469"/>
                  <a:gd name="connsiteX5" fmla="*/ 22559 w 25585"/>
                  <a:gd name="connsiteY5" fmla="*/ 4813 h 25469"/>
                  <a:gd name="connsiteX6" fmla="*/ 22559 w 25585"/>
                  <a:gd name="connsiteY6" fmla="*/ 4813 h 25469"/>
                  <a:gd name="connsiteX7" fmla="*/ 21925 w 25585"/>
                  <a:gd name="connsiteY7" fmla="*/ 21925 h 25469"/>
                  <a:gd name="connsiteX8" fmla="*/ 21925 w 25585"/>
                  <a:gd name="connsiteY8" fmla="*/ 21925 h 25469"/>
                  <a:gd name="connsiteX9" fmla="*/ 20657 w 25585"/>
                  <a:gd name="connsiteY9" fmla="*/ 22559 h 25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85" h="25469">
                    <a:moveTo>
                      <a:pt x="20657" y="22559"/>
                    </a:moveTo>
                    <a:cubicBezTo>
                      <a:pt x="14953" y="26995"/>
                      <a:pt x="7348" y="26361"/>
                      <a:pt x="2911" y="20657"/>
                    </a:cubicBezTo>
                    <a:lnTo>
                      <a:pt x="2911" y="20657"/>
                    </a:lnTo>
                    <a:cubicBezTo>
                      <a:pt x="-1525" y="14953"/>
                      <a:pt x="-891" y="7348"/>
                      <a:pt x="4813" y="2911"/>
                    </a:cubicBezTo>
                    <a:lnTo>
                      <a:pt x="4813" y="2911"/>
                    </a:lnTo>
                    <a:cubicBezTo>
                      <a:pt x="10517" y="-1525"/>
                      <a:pt x="18122" y="-891"/>
                      <a:pt x="22559" y="4813"/>
                    </a:cubicBezTo>
                    <a:lnTo>
                      <a:pt x="22559" y="4813"/>
                    </a:lnTo>
                    <a:cubicBezTo>
                      <a:pt x="26995" y="9883"/>
                      <a:pt x="26361" y="17488"/>
                      <a:pt x="21925" y="21925"/>
                    </a:cubicBezTo>
                    <a:lnTo>
                      <a:pt x="21925" y="21925"/>
                    </a:lnTo>
                    <a:cubicBezTo>
                      <a:pt x="21291" y="21925"/>
                      <a:pt x="21291" y="21925"/>
                      <a:pt x="20657" y="2255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8A52A9D-59E2-F36C-DB3D-BD6A9483329D}"/>
                  </a:ext>
                </a:extLst>
              </p:cNvPr>
              <p:cNvSpPr/>
              <p:nvPr/>
            </p:nvSpPr>
            <p:spPr>
              <a:xfrm>
                <a:off x="5089561" y="3066679"/>
                <a:ext cx="25984" cy="25434"/>
              </a:xfrm>
              <a:custGeom>
                <a:avLst/>
                <a:gdLst>
                  <a:gd name="connsiteX0" fmla="*/ 3803 w 25984"/>
                  <a:gd name="connsiteY0" fmla="*/ 21549 h 25434"/>
                  <a:gd name="connsiteX1" fmla="*/ 3803 w 25984"/>
                  <a:gd name="connsiteY1" fmla="*/ 3803 h 25434"/>
                  <a:gd name="connsiteX2" fmla="*/ 3803 w 25984"/>
                  <a:gd name="connsiteY2" fmla="*/ 3803 h 25434"/>
                  <a:gd name="connsiteX3" fmla="*/ 22182 w 25984"/>
                  <a:gd name="connsiteY3" fmla="*/ 3803 h 25434"/>
                  <a:gd name="connsiteX4" fmla="*/ 22182 w 25984"/>
                  <a:gd name="connsiteY4" fmla="*/ 3803 h 25434"/>
                  <a:gd name="connsiteX5" fmla="*/ 22182 w 25984"/>
                  <a:gd name="connsiteY5" fmla="*/ 22182 h 25434"/>
                  <a:gd name="connsiteX6" fmla="*/ 22182 w 25984"/>
                  <a:gd name="connsiteY6" fmla="*/ 22182 h 25434"/>
                  <a:gd name="connsiteX7" fmla="*/ 3803 w 25984"/>
                  <a:gd name="connsiteY7" fmla="*/ 21549 h 25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84" h="25434">
                    <a:moveTo>
                      <a:pt x="3803" y="21549"/>
                    </a:moveTo>
                    <a:cubicBezTo>
                      <a:pt x="-1268" y="16478"/>
                      <a:pt x="-1268" y="8239"/>
                      <a:pt x="3803" y="3803"/>
                    </a:cubicBezTo>
                    <a:lnTo>
                      <a:pt x="3803" y="3803"/>
                    </a:lnTo>
                    <a:cubicBezTo>
                      <a:pt x="8873" y="-1268"/>
                      <a:pt x="17112" y="-1268"/>
                      <a:pt x="22182" y="3803"/>
                    </a:cubicBezTo>
                    <a:lnTo>
                      <a:pt x="22182" y="3803"/>
                    </a:lnTo>
                    <a:cubicBezTo>
                      <a:pt x="27252" y="8873"/>
                      <a:pt x="27252" y="17112"/>
                      <a:pt x="22182" y="22182"/>
                    </a:cubicBezTo>
                    <a:lnTo>
                      <a:pt x="22182" y="22182"/>
                    </a:lnTo>
                    <a:cubicBezTo>
                      <a:pt x="17112" y="26619"/>
                      <a:pt x="8873" y="26619"/>
                      <a:pt x="3803" y="2154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828D6CA1-C94F-41B3-08AE-DE8120CBF68B}"/>
                  </a:ext>
                </a:extLst>
              </p:cNvPr>
              <p:cNvSpPr/>
              <p:nvPr/>
            </p:nvSpPr>
            <p:spPr>
              <a:xfrm>
                <a:off x="5846927" y="2304877"/>
                <a:ext cx="27252" cy="27252"/>
              </a:xfrm>
              <a:custGeom>
                <a:avLst/>
                <a:gdLst>
                  <a:gd name="connsiteX0" fmla="*/ 5070 w 27252"/>
                  <a:gd name="connsiteY0" fmla="*/ 23450 h 27252"/>
                  <a:gd name="connsiteX1" fmla="*/ 5070 w 27252"/>
                  <a:gd name="connsiteY1" fmla="*/ 23450 h 27252"/>
                  <a:gd name="connsiteX2" fmla="*/ 4436 w 27252"/>
                  <a:gd name="connsiteY2" fmla="*/ 22816 h 27252"/>
                  <a:gd name="connsiteX3" fmla="*/ 4436 w 27252"/>
                  <a:gd name="connsiteY3" fmla="*/ 22816 h 27252"/>
                  <a:gd name="connsiteX4" fmla="*/ 3803 w 27252"/>
                  <a:gd name="connsiteY4" fmla="*/ 22182 h 27252"/>
                  <a:gd name="connsiteX5" fmla="*/ 3803 w 27252"/>
                  <a:gd name="connsiteY5" fmla="*/ 22182 h 27252"/>
                  <a:gd name="connsiteX6" fmla="*/ 3803 w 27252"/>
                  <a:gd name="connsiteY6" fmla="*/ 3803 h 27252"/>
                  <a:gd name="connsiteX7" fmla="*/ 3803 w 27252"/>
                  <a:gd name="connsiteY7" fmla="*/ 3803 h 27252"/>
                  <a:gd name="connsiteX8" fmla="*/ 22182 w 27252"/>
                  <a:gd name="connsiteY8" fmla="*/ 3803 h 27252"/>
                  <a:gd name="connsiteX9" fmla="*/ 22182 w 27252"/>
                  <a:gd name="connsiteY9" fmla="*/ 3803 h 27252"/>
                  <a:gd name="connsiteX10" fmla="*/ 22816 w 27252"/>
                  <a:gd name="connsiteY10" fmla="*/ 4436 h 27252"/>
                  <a:gd name="connsiteX11" fmla="*/ 22816 w 27252"/>
                  <a:gd name="connsiteY11" fmla="*/ 4436 h 27252"/>
                  <a:gd name="connsiteX12" fmla="*/ 23450 w 27252"/>
                  <a:gd name="connsiteY12" fmla="*/ 5070 h 27252"/>
                  <a:gd name="connsiteX13" fmla="*/ 23450 w 27252"/>
                  <a:gd name="connsiteY13" fmla="*/ 5070 h 27252"/>
                  <a:gd name="connsiteX14" fmla="*/ 23450 w 27252"/>
                  <a:gd name="connsiteY14" fmla="*/ 23450 h 27252"/>
                  <a:gd name="connsiteX15" fmla="*/ 23450 w 27252"/>
                  <a:gd name="connsiteY15" fmla="*/ 23450 h 27252"/>
                  <a:gd name="connsiteX16" fmla="*/ 5070 w 27252"/>
                  <a:gd name="connsiteY16" fmla="*/ 23450 h 27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252" h="27252">
                    <a:moveTo>
                      <a:pt x="5070" y="23450"/>
                    </a:moveTo>
                    <a:lnTo>
                      <a:pt x="5070" y="23450"/>
                    </a:lnTo>
                    <a:cubicBezTo>
                      <a:pt x="5070" y="23450"/>
                      <a:pt x="4436" y="22816"/>
                      <a:pt x="4436" y="22816"/>
                    </a:cubicBezTo>
                    <a:lnTo>
                      <a:pt x="4436" y="22816"/>
                    </a:lnTo>
                    <a:cubicBezTo>
                      <a:pt x="4436" y="22816"/>
                      <a:pt x="3803" y="22182"/>
                      <a:pt x="3803" y="22182"/>
                    </a:cubicBezTo>
                    <a:lnTo>
                      <a:pt x="3803" y="22182"/>
                    </a:lnTo>
                    <a:cubicBezTo>
                      <a:pt x="-1268" y="17112"/>
                      <a:pt x="-1268" y="8873"/>
                      <a:pt x="3803" y="3803"/>
                    </a:cubicBezTo>
                    <a:lnTo>
                      <a:pt x="3803" y="3803"/>
                    </a:lnTo>
                    <a:cubicBezTo>
                      <a:pt x="8873" y="-1268"/>
                      <a:pt x="17112" y="-1268"/>
                      <a:pt x="22182" y="3803"/>
                    </a:cubicBezTo>
                    <a:lnTo>
                      <a:pt x="22182" y="3803"/>
                    </a:lnTo>
                    <a:cubicBezTo>
                      <a:pt x="22182" y="3803"/>
                      <a:pt x="22816" y="4436"/>
                      <a:pt x="22816" y="4436"/>
                    </a:cubicBezTo>
                    <a:lnTo>
                      <a:pt x="22816" y="4436"/>
                    </a:lnTo>
                    <a:cubicBezTo>
                      <a:pt x="22816" y="4436"/>
                      <a:pt x="23450" y="5070"/>
                      <a:pt x="23450" y="5070"/>
                    </a:cubicBezTo>
                    <a:lnTo>
                      <a:pt x="23450" y="5070"/>
                    </a:lnTo>
                    <a:cubicBezTo>
                      <a:pt x="28520" y="10140"/>
                      <a:pt x="28520" y="18380"/>
                      <a:pt x="23450" y="23450"/>
                    </a:cubicBezTo>
                    <a:lnTo>
                      <a:pt x="23450" y="23450"/>
                    </a:lnTo>
                    <a:cubicBezTo>
                      <a:pt x="18380" y="28520"/>
                      <a:pt x="10140" y="28520"/>
                      <a:pt x="5070" y="2345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9B25C1A2-34EA-EC91-0C0E-9971C3E2ABF6}"/>
                  </a:ext>
                </a:extLst>
              </p:cNvPr>
              <p:cNvSpPr/>
              <p:nvPr/>
            </p:nvSpPr>
            <p:spPr>
              <a:xfrm>
                <a:off x="5055595" y="3028910"/>
                <a:ext cx="25585" cy="25469"/>
              </a:xfrm>
              <a:custGeom>
                <a:avLst/>
                <a:gdLst>
                  <a:gd name="connsiteX0" fmla="*/ 20657 w 25585"/>
                  <a:gd name="connsiteY0" fmla="*/ 22559 h 25469"/>
                  <a:gd name="connsiteX1" fmla="*/ 2911 w 25585"/>
                  <a:gd name="connsiteY1" fmla="*/ 20657 h 25469"/>
                  <a:gd name="connsiteX2" fmla="*/ 2911 w 25585"/>
                  <a:gd name="connsiteY2" fmla="*/ 20657 h 25469"/>
                  <a:gd name="connsiteX3" fmla="*/ 2911 w 25585"/>
                  <a:gd name="connsiteY3" fmla="*/ 20657 h 25469"/>
                  <a:gd name="connsiteX4" fmla="*/ 2911 w 25585"/>
                  <a:gd name="connsiteY4" fmla="*/ 20657 h 25469"/>
                  <a:gd name="connsiteX5" fmla="*/ 4813 w 25585"/>
                  <a:gd name="connsiteY5" fmla="*/ 2911 h 25469"/>
                  <a:gd name="connsiteX6" fmla="*/ 4813 w 25585"/>
                  <a:gd name="connsiteY6" fmla="*/ 2911 h 25469"/>
                  <a:gd name="connsiteX7" fmla="*/ 22559 w 25585"/>
                  <a:gd name="connsiteY7" fmla="*/ 4813 h 25469"/>
                  <a:gd name="connsiteX8" fmla="*/ 22559 w 25585"/>
                  <a:gd name="connsiteY8" fmla="*/ 4813 h 25469"/>
                  <a:gd name="connsiteX9" fmla="*/ 21925 w 25585"/>
                  <a:gd name="connsiteY9" fmla="*/ 21925 h 25469"/>
                  <a:gd name="connsiteX10" fmla="*/ 21925 w 25585"/>
                  <a:gd name="connsiteY10" fmla="*/ 21925 h 25469"/>
                  <a:gd name="connsiteX11" fmla="*/ 20657 w 25585"/>
                  <a:gd name="connsiteY11" fmla="*/ 22559 h 25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85" h="25469">
                    <a:moveTo>
                      <a:pt x="20657" y="22559"/>
                    </a:moveTo>
                    <a:cubicBezTo>
                      <a:pt x="15587" y="26995"/>
                      <a:pt x="7348" y="26361"/>
                      <a:pt x="2911" y="20657"/>
                    </a:cubicBezTo>
                    <a:lnTo>
                      <a:pt x="2911" y="20657"/>
                    </a:lnTo>
                    <a:lnTo>
                      <a:pt x="2911" y="20657"/>
                    </a:lnTo>
                    <a:lnTo>
                      <a:pt x="2911" y="20657"/>
                    </a:lnTo>
                    <a:cubicBezTo>
                      <a:pt x="-1525" y="14953"/>
                      <a:pt x="-891" y="7348"/>
                      <a:pt x="4813" y="2911"/>
                    </a:cubicBezTo>
                    <a:lnTo>
                      <a:pt x="4813" y="2911"/>
                    </a:lnTo>
                    <a:cubicBezTo>
                      <a:pt x="10517" y="-1525"/>
                      <a:pt x="18122" y="-891"/>
                      <a:pt x="22559" y="4813"/>
                    </a:cubicBezTo>
                    <a:lnTo>
                      <a:pt x="22559" y="4813"/>
                    </a:lnTo>
                    <a:cubicBezTo>
                      <a:pt x="26995" y="9883"/>
                      <a:pt x="26361" y="17488"/>
                      <a:pt x="21925" y="21925"/>
                    </a:cubicBezTo>
                    <a:lnTo>
                      <a:pt x="21925" y="21925"/>
                    </a:lnTo>
                    <a:cubicBezTo>
                      <a:pt x="21291" y="21925"/>
                      <a:pt x="20657" y="22559"/>
                      <a:pt x="20657" y="2255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0FB64973-8EC8-881D-B913-1502585AD583}"/>
                  </a:ext>
                </a:extLst>
              </p:cNvPr>
              <p:cNvSpPr/>
              <p:nvPr/>
            </p:nvSpPr>
            <p:spPr>
              <a:xfrm>
                <a:off x="5808524" y="2270276"/>
                <a:ext cx="25469" cy="25842"/>
              </a:xfrm>
              <a:custGeom>
                <a:avLst/>
                <a:gdLst>
                  <a:gd name="connsiteX0" fmla="*/ 4813 w 25469"/>
                  <a:gd name="connsiteY0" fmla="*/ 23192 h 25842"/>
                  <a:gd name="connsiteX1" fmla="*/ 2911 w 25469"/>
                  <a:gd name="connsiteY1" fmla="*/ 4813 h 25842"/>
                  <a:gd name="connsiteX2" fmla="*/ 2911 w 25469"/>
                  <a:gd name="connsiteY2" fmla="*/ 4813 h 25842"/>
                  <a:gd name="connsiteX3" fmla="*/ 20657 w 25469"/>
                  <a:gd name="connsiteY3" fmla="*/ 2911 h 25842"/>
                  <a:gd name="connsiteX4" fmla="*/ 20657 w 25469"/>
                  <a:gd name="connsiteY4" fmla="*/ 2911 h 25842"/>
                  <a:gd name="connsiteX5" fmla="*/ 22559 w 25469"/>
                  <a:gd name="connsiteY5" fmla="*/ 20657 h 25842"/>
                  <a:gd name="connsiteX6" fmla="*/ 22559 w 25469"/>
                  <a:gd name="connsiteY6" fmla="*/ 20657 h 25842"/>
                  <a:gd name="connsiteX7" fmla="*/ 21925 w 25469"/>
                  <a:gd name="connsiteY7" fmla="*/ 21291 h 25842"/>
                  <a:gd name="connsiteX8" fmla="*/ 21925 w 25469"/>
                  <a:gd name="connsiteY8" fmla="*/ 21291 h 25842"/>
                  <a:gd name="connsiteX9" fmla="*/ 4813 w 25469"/>
                  <a:gd name="connsiteY9" fmla="*/ 23192 h 2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69" h="25842">
                    <a:moveTo>
                      <a:pt x="4813" y="23192"/>
                    </a:moveTo>
                    <a:cubicBezTo>
                      <a:pt x="-891" y="18756"/>
                      <a:pt x="-1525" y="10517"/>
                      <a:pt x="2911" y="4813"/>
                    </a:cubicBezTo>
                    <a:lnTo>
                      <a:pt x="2911" y="4813"/>
                    </a:lnTo>
                    <a:cubicBezTo>
                      <a:pt x="7348" y="-891"/>
                      <a:pt x="15587" y="-1525"/>
                      <a:pt x="20657" y="2911"/>
                    </a:cubicBezTo>
                    <a:lnTo>
                      <a:pt x="20657" y="2911"/>
                    </a:lnTo>
                    <a:cubicBezTo>
                      <a:pt x="26361" y="7348"/>
                      <a:pt x="26995" y="15587"/>
                      <a:pt x="22559" y="20657"/>
                    </a:cubicBezTo>
                    <a:lnTo>
                      <a:pt x="22559" y="20657"/>
                    </a:lnTo>
                    <a:cubicBezTo>
                      <a:pt x="22559" y="20657"/>
                      <a:pt x="21925" y="21291"/>
                      <a:pt x="21925" y="21291"/>
                    </a:cubicBezTo>
                    <a:lnTo>
                      <a:pt x="21925" y="21291"/>
                    </a:lnTo>
                    <a:cubicBezTo>
                      <a:pt x="17488" y="26995"/>
                      <a:pt x="9883" y="26995"/>
                      <a:pt x="4813" y="2319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5CD9646-0F0E-8B96-F5F4-3F00F84183BC}"/>
                  </a:ext>
                </a:extLst>
              </p:cNvPr>
              <p:cNvSpPr/>
              <p:nvPr/>
            </p:nvSpPr>
            <p:spPr>
              <a:xfrm>
                <a:off x="5024644" y="2988452"/>
                <a:ext cx="25339" cy="25262"/>
              </a:xfrm>
              <a:custGeom>
                <a:avLst/>
                <a:gdLst>
                  <a:gd name="connsiteX0" fmla="*/ 19919 w 25339"/>
                  <a:gd name="connsiteY0" fmla="*/ 23088 h 25262"/>
                  <a:gd name="connsiteX1" fmla="*/ 2174 w 25339"/>
                  <a:gd name="connsiteY1" fmla="*/ 19919 h 25262"/>
                  <a:gd name="connsiteX2" fmla="*/ 2174 w 25339"/>
                  <a:gd name="connsiteY2" fmla="*/ 19919 h 25262"/>
                  <a:gd name="connsiteX3" fmla="*/ 2174 w 25339"/>
                  <a:gd name="connsiteY3" fmla="*/ 19919 h 25262"/>
                  <a:gd name="connsiteX4" fmla="*/ 2174 w 25339"/>
                  <a:gd name="connsiteY4" fmla="*/ 19919 h 25262"/>
                  <a:gd name="connsiteX5" fmla="*/ 5343 w 25339"/>
                  <a:gd name="connsiteY5" fmla="*/ 2174 h 25262"/>
                  <a:gd name="connsiteX6" fmla="*/ 5343 w 25339"/>
                  <a:gd name="connsiteY6" fmla="*/ 2174 h 25262"/>
                  <a:gd name="connsiteX7" fmla="*/ 23088 w 25339"/>
                  <a:gd name="connsiteY7" fmla="*/ 5343 h 25262"/>
                  <a:gd name="connsiteX8" fmla="*/ 23088 w 25339"/>
                  <a:gd name="connsiteY8" fmla="*/ 5343 h 25262"/>
                  <a:gd name="connsiteX9" fmla="*/ 21187 w 25339"/>
                  <a:gd name="connsiteY9" fmla="*/ 21821 h 25262"/>
                  <a:gd name="connsiteX10" fmla="*/ 21187 w 25339"/>
                  <a:gd name="connsiteY10" fmla="*/ 21821 h 25262"/>
                  <a:gd name="connsiteX11" fmla="*/ 19919 w 25339"/>
                  <a:gd name="connsiteY11" fmla="*/ 23088 h 2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39" h="25262">
                    <a:moveTo>
                      <a:pt x="19919" y="23088"/>
                    </a:moveTo>
                    <a:cubicBezTo>
                      <a:pt x="14215" y="26891"/>
                      <a:pt x="5976" y="25623"/>
                      <a:pt x="2174" y="19919"/>
                    </a:cubicBezTo>
                    <a:lnTo>
                      <a:pt x="2174" y="19919"/>
                    </a:lnTo>
                    <a:lnTo>
                      <a:pt x="2174" y="19919"/>
                    </a:lnTo>
                    <a:lnTo>
                      <a:pt x="2174" y="19919"/>
                    </a:lnTo>
                    <a:cubicBezTo>
                      <a:pt x="-1629" y="14215"/>
                      <a:pt x="-361" y="5976"/>
                      <a:pt x="5343" y="2174"/>
                    </a:cubicBezTo>
                    <a:lnTo>
                      <a:pt x="5343" y="2174"/>
                    </a:lnTo>
                    <a:cubicBezTo>
                      <a:pt x="11047" y="-1629"/>
                      <a:pt x="19286" y="-361"/>
                      <a:pt x="23088" y="5343"/>
                    </a:cubicBezTo>
                    <a:lnTo>
                      <a:pt x="23088" y="5343"/>
                    </a:lnTo>
                    <a:cubicBezTo>
                      <a:pt x="26891" y="10413"/>
                      <a:pt x="25623" y="17384"/>
                      <a:pt x="21187" y="21821"/>
                    </a:cubicBezTo>
                    <a:lnTo>
                      <a:pt x="21187" y="21821"/>
                    </a:lnTo>
                    <a:cubicBezTo>
                      <a:pt x="21187" y="21821"/>
                      <a:pt x="20553" y="22455"/>
                      <a:pt x="19919" y="2308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EA78135-A6E9-5F74-157E-4D5CDEDEEE1E}"/>
                  </a:ext>
                </a:extLst>
              </p:cNvPr>
              <p:cNvSpPr/>
              <p:nvPr/>
            </p:nvSpPr>
            <p:spPr>
              <a:xfrm>
                <a:off x="5767789" y="2240315"/>
                <a:ext cx="25817" cy="25394"/>
              </a:xfrm>
              <a:custGeom>
                <a:avLst/>
                <a:gdLst>
                  <a:gd name="connsiteX0" fmla="*/ 5620 w 25817"/>
                  <a:gd name="connsiteY0" fmla="*/ 23366 h 25394"/>
                  <a:gd name="connsiteX1" fmla="*/ 2451 w 25817"/>
                  <a:gd name="connsiteY1" fmla="*/ 5620 h 25394"/>
                  <a:gd name="connsiteX2" fmla="*/ 2451 w 25817"/>
                  <a:gd name="connsiteY2" fmla="*/ 5620 h 25394"/>
                  <a:gd name="connsiteX3" fmla="*/ 20197 w 25817"/>
                  <a:gd name="connsiteY3" fmla="*/ 2451 h 25394"/>
                  <a:gd name="connsiteX4" fmla="*/ 20197 w 25817"/>
                  <a:gd name="connsiteY4" fmla="*/ 2451 h 25394"/>
                  <a:gd name="connsiteX5" fmla="*/ 23366 w 25817"/>
                  <a:gd name="connsiteY5" fmla="*/ 20197 h 25394"/>
                  <a:gd name="connsiteX6" fmla="*/ 23366 w 25817"/>
                  <a:gd name="connsiteY6" fmla="*/ 20197 h 25394"/>
                  <a:gd name="connsiteX7" fmla="*/ 21465 w 25817"/>
                  <a:gd name="connsiteY7" fmla="*/ 22098 h 25394"/>
                  <a:gd name="connsiteX8" fmla="*/ 21465 w 25817"/>
                  <a:gd name="connsiteY8" fmla="*/ 22098 h 25394"/>
                  <a:gd name="connsiteX9" fmla="*/ 5620 w 25817"/>
                  <a:gd name="connsiteY9" fmla="*/ 23366 h 2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17" h="25394">
                    <a:moveTo>
                      <a:pt x="5620" y="23366"/>
                    </a:moveTo>
                    <a:cubicBezTo>
                      <a:pt x="-84" y="19563"/>
                      <a:pt x="-1985" y="11324"/>
                      <a:pt x="2451" y="5620"/>
                    </a:cubicBezTo>
                    <a:lnTo>
                      <a:pt x="2451" y="5620"/>
                    </a:lnTo>
                    <a:cubicBezTo>
                      <a:pt x="6254" y="-84"/>
                      <a:pt x="14493" y="-1985"/>
                      <a:pt x="20197" y="2451"/>
                    </a:cubicBezTo>
                    <a:lnTo>
                      <a:pt x="20197" y="2451"/>
                    </a:lnTo>
                    <a:cubicBezTo>
                      <a:pt x="25901" y="6254"/>
                      <a:pt x="27802" y="14493"/>
                      <a:pt x="23366" y="20197"/>
                    </a:cubicBezTo>
                    <a:lnTo>
                      <a:pt x="23366" y="20197"/>
                    </a:lnTo>
                    <a:cubicBezTo>
                      <a:pt x="22732" y="20831"/>
                      <a:pt x="22098" y="21465"/>
                      <a:pt x="21465" y="22098"/>
                    </a:cubicBezTo>
                    <a:lnTo>
                      <a:pt x="21465" y="22098"/>
                    </a:lnTo>
                    <a:cubicBezTo>
                      <a:pt x="17662" y="25901"/>
                      <a:pt x="10690" y="26535"/>
                      <a:pt x="5620" y="2336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1238EFD6-F4CC-D23B-4DBA-659C50F5591D}"/>
                  </a:ext>
                </a:extLst>
              </p:cNvPr>
              <p:cNvSpPr/>
              <p:nvPr/>
            </p:nvSpPr>
            <p:spPr>
              <a:xfrm>
                <a:off x="4997426" y="2944756"/>
                <a:ext cx="25170" cy="25474"/>
              </a:xfrm>
              <a:custGeom>
                <a:avLst/>
                <a:gdLst>
                  <a:gd name="connsiteX0" fmla="*/ 19251 w 25170"/>
                  <a:gd name="connsiteY0" fmla="*/ 23688 h 25474"/>
                  <a:gd name="connsiteX1" fmla="*/ 1505 w 25170"/>
                  <a:gd name="connsiteY1" fmla="*/ 18617 h 25474"/>
                  <a:gd name="connsiteX2" fmla="*/ 1505 w 25170"/>
                  <a:gd name="connsiteY2" fmla="*/ 18617 h 25474"/>
                  <a:gd name="connsiteX3" fmla="*/ 1505 w 25170"/>
                  <a:gd name="connsiteY3" fmla="*/ 18617 h 25474"/>
                  <a:gd name="connsiteX4" fmla="*/ 1505 w 25170"/>
                  <a:gd name="connsiteY4" fmla="*/ 18617 h 25474"/>
                  <a:gd name="connsiteX5" fmla="*/ 6576 w 25170"/>
                  <a:gd name="connsiteY5" fmla="*/ 1505 h 25474"/>
                  <a:gd name="connsiteX6" fmla="*/ 6576 w 25170"/>
                  <a:gd name="connsiteY6" fmla="*/ 1505 h 25474"/>
                  <a:gd name="connsiteX7" fmla="*/ 23688 w 25170"/>
                  <a:gd name="connsiteY7" fmla="*/ 6576 h 25474"/>
                  <a:gd name="connsiteX8" fmla="*/ 23688 w 25170"/>
                  <a:gd name="connsiteY8" fmla="*/ 6576 h 25474"/>
                  <a:gd name="connsiteX9" fmla="*/ 21152 w 25170"/>
                  <a:gd name="connsiteY9" fmla="*/ 21786 h 25474"/>
                  <a:gd name="connsiteX10" fmla="*/ 21152 w 25170"/>
                  <a:gd name="connsiteY10" fmla="*/ 21786 h 25474"/>
                  <a:gd name="connsiteX11" fmla="*/ 19251 w 25170"/>
                  <a:gd name="connsiteY11" fmla="*/ 23688 h 25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70" h="25474">
                    <a:moveTo>
                      <a:pt x="19251" y="23688"/>
                    </a:moveTo>
                    <a:cubicBezTo>
                      <a:pt x="12913" y="27490"/>
                      <a:pt x="5308" y="24955"/>
                      <a:pt x="1505" y="18617"/>
                    </a:cubicBezTo>
                    <a:lnTo>
                      <a:pt x="1505" y="18617"/>
                    </a:lnTo>
                    <a:cubicBezTo>
                      <a:pt x="1505" y="18617"/>
                      <a:pt x="1505" y="18617"/>
                      <a:pt x="1505" y="18617"/>
                    </a:cubicBezTo>
                    <a:lnTo>
                      <a:pt x="1505" y="18617"/>
                    </a:lnTo>
                    <a:cubicBezTo>
                      <a:pt x="-1664" y="12280"/>
                      <a:pt x="238" y="4674"/>
                      <a:pt x="6576" y="1505"/>
                    </a:cubicBezTo>
                    <a:lnTo>
                      <a:pt x="6576" y="1505"/>
                    </a:lnTo>
                    <a:cubicBezTo>
                      <a:pt x="12913" y="-1664"/>
                      <a:pt x="20519" y="238"/>
                      <a:pt x="23688" y="6576"/>
                    </a:cubicBezTo>
                    <a:lnTo>
                      <a:pt x="23688" y="6576"/>
                    </a:lnTo>
                    <a:cubicBezTo>
                      <a:pt x="26223" y="11646"/>
                      <a:pt x="25589" y="17984"/>
                      <a:pt x="21152" y="21786"/>
                    </a:cubicBezTo>
                    <a:lnTo>
                      <a:pt x="21152" y="21786"/>
                    </a:lnTo>
                    <a:cubicBezTo>
                      <a:pt x="21152" y="22420"/>
                      <a:pt x="20519" y="23054"/>
                      <a:pt x="19251" y="2368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5D90EA4C-A1AC-8B5A-00A2-ABA3F8AF802B}"/>
                  </a:ext>
                </a:extLst>
              </p:cNvPr>
              <p:cNvSpPr/>
              <p:nvPr/>
            </p:nvSpPr>
            <p:spPr>
              <a:xfrm>
                <a:off x="5724370" y="2214009"/>
                <a:ext cx="25192" cy="25208"/>
              </a:xfrm>
              <a:custGeom>
                <a:avLst/>
                <a:gdLst>
                  <a:gd name="connsiteX0" fmla="*/ 6576 w 25192"/>
                  <a:gd name="connsiteY0" fmla="*/ 23688 h 25208"/>
                  <a:gd name="connsiteX1" fmla="*/ 1505 w 25192"/>
                  <a:gd name="connsiteY1" fmla="*/ 6576 h 25208"/>
                  <a:gd name="connsiteX2" fmla="*/ 1505 w 25192"/>
                  <a:gd name="connsiteY2" fmla="*/ 6576 h 25208"/>
                  <a:gd name="connsiteX3" fmla="*/ 18617 w 25192"/>
                  <a:gd name="connsiteY3" fmla="*/ 1505 h 25208"/>
                  <a:gd name="connsiteX4" fmla="*/ 18617 w 25192"/>
                  <a:gd name="connsiteY4" fmla="*/ 1505 h 25208"/>
                  <a:gd name="connsiteX5" fmla="*/ 23688 w 25192"/>
                  <a:gd name="connsiteY5" fmla="*/ 18617 h 25208"/>
                  <a:gd name="connsiteX6" fmla="*/ 23688 w 25192"/>
                  <a:gd name="connsiteY6" fmla="*/ 18617 h 25208"/>
                  <a:gd name="connsiteX7" fmla="*/ 21786 w 25192"/>
                  <a:gd name="connsiteY7" fmla="*/ 21786 h 25208"/>
                  <a:gd name="connsiteX8" fmla="*/ 21786 w 25192"/>
                  <a:gd name="connsiteY8" fmla="*/ 21786 h 25208"/>
                  <a:gd name="connsiteX9" fmla="*/ 6576 w 25192"/>
                  <a:gd name="connsiteY9" fmla="*/ 23688 h 25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92" h="25208">
                    <a:moveTo>
                      <a:pt x="6576" y="23688"/>
                    </a:moveTo>
                    <a:cubicBezTo>
                      <a:pt x="238" y="20519"/>
                      <a:pt x="-1664" y="12280"/>
                      <a:pt x="1505" y="6576"/>
                    </a:cubicBezTo>
                    <a:lnTo>
                      <a:pt x="1505" y="6576"/>
                    </a:lnTo>
                    <a:cubicBezTo>
                      <a:pt x="4674" y="238"/>
                      <a:pt x="12913" y="-1664"/>
                      <a:pt x="18617" y="1505"/>
                    </a:cubicBezTo>
                    <a:lnTo>
                      <a:pt x="18617" y="1505"/>
                    </a:lnTo>
                    <a:cubicBezTo>
                      <a:pt x="24955" y="4674"/>
                      <a:pt x="26857" y="12280"/>
                      <a:pt x="23688" y="18617"/>
                    </a:cubicBezTo>
                    <a:lnTo>
                      <a:pt x="23688" y="18617"/>
                    </a:lnTo>
                    <a:cubicBezTo>
                      <a:pt x="23054" y="19885"/>
                      <a:pt x="22420" y="20519"/>
                      <a:pt x="21786" y="21786"/>
                    </a:cubicBezTo>
                    <a:lnTo>
                      <a:pt x="21786" y="21786"/>
                    </a:lnTo>
                    <a:cubicBezTo>
                      <a:pt x="17984" y="25589"/>
                      <a:pt x="11646" y="26223"/>
                      <a:pt x="6576" y="2368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621317BD-D2F3-F75D-0C80-FCDE503AFBDF}"/>
                  </a:ext>
                </a:extLst>
              </p:cNvPr>
              <p:cNvSpPr/>
              <p:nvPr/>
            </p:nvSpPr>
            <p:spPr>
              <a:xfrm>
                <a:off x="4975777" y="2899034"/>
                <a:ext cx="25314" cy="25371"/>
              </a:xfrm>
              <a:custGeom>
                <a:avLst/>
                <a:gdLst>
                  <a:gd name="connsiteX0" fmla="*/ 17450 w 25314"/>
                  <a:gd name="connsiteY0" fmla="*/ 24411 h 25371"/>
                  <a:gd name="connsiteX1" fmla="*/ 971 w 25314"/>
                  <a:gd name="connsiteY1" fmla="*/ 17439 h 25371"/>
                  <a:gd name="connsiteX2" fmla="*/ 971 w 25314"/>
                  <a:gd name="connsiteY2" fmla="*/ 17439 h 25371"/>
                  <a:gd name="connsiteX3" fmla="*/ 7309 w 25314"/>
                  <a:gd name="connsiteY3" fmla="*/ 961 h 25371"/>
                  <a:gd name="connsiteX4" fmla="*/ 7309 w 25314"/>
                  <a:gd name="connsiteY4" fmla="*/ 961 h 25371"/>
                  <a:gd name="connsiteX5" fmla="*/ 24421 w 25314"/>
                  <a:gd name="connsiteY5" fmla="*/ 7932 h 25371"/>
                  <a:gd name="connsiteX6" fmla="*/ 24421 w 25314"/>
                  <a:gd name="connsiteY6" fmla="*/ 7932 h 25371"/>
                  <a:gd name="connsiteX7" fmla="*/ 21886 w 25314"/>
                  <a:gd name="connsiteY7" fmla="*/ 21876 h 25371"/>
                  <a:gd name="connsiteX8" fmla="*/ 21886 w 25314"/>
                  <a:gd name="connsiteY8" fmla="*/ 21876 h 25371"/>
                  <a:gd name="connsiteX9" fmla="*/ 17450 w 25314"/>
                  <a:gd name="connsiteY9" fmla="*/ 24411 h 2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14" h="25371">
                    <a:moveTo>
                      <a:pt x="17450" y="24411"/>
                    </a:moveTo>
                    <a:cubicBezTo>
                      <a:pt x="11112" y="26946"/>
                      <a:pt x="3507" y="24411"/>
                      <a:pt x="971" y="17439"/>
                    </a:cubicBezTo>
                    <a:lnTo>
                      <a:pt x="971" y="17439"/>
                    </a:lnTo>
                    <a:cubicBezTo>
                      <a:pt x="-1564" y="11101"/>
                      <a:pt x="971" y="3496"/>
                      <a:pt x="7309" y="961"/>
                    </a:cubicBezTo>
                    <a:lnTo>
                      <a:pt x="7309" y="961"/>
                    </a:lnTo>
                    <a:cubicBezTo>
                      <a:pt x="13647" y="-1574"/>
                      <a:pt x="21252" y="961"/>
                      <a:pt x="24421" y="7932"/>
                    </a:cubicBezTo>
                    <a:lnTo>
                      <a:pt x="24421" y="7932"/>
                    </a:lnTo>
                    <a:cubicBezTo>
                      <a:pt x="26323" y="13003"/>
                      <a:pt x="25055" y="18707"/>
                      <a:pt x="21886" y="21876"/>
                    </a:cubicBezTo>
                    <a:lnTo>
                      <a:pt x="21886" y="21876"/>
                    </a:lnTo>
                    <a:cubicBezTo>
                      <a:pt x="19985" y="22509"/>
                      <a:pt x="18717" y="23777"/>
                      <a:pt x="17450" y="2441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FDB630DF-EF1A-5B9A-67B2-C9AC961D123F}"/>
                  </a:ext>
                </a:extLst>
              </p:cNvPr>
              <p:cNvSpPr/>
              <p:nvPr/>
            </p:nvSpPr>
            <p:spPr>
              <a:xfrm>
                <a:off x="5678101" y="2191823"/>
                <a:ext cx="25200" cy="25198"/>
              </a:xfrm>
              <a:custGeom>
                <a:avLst/>
                <a:gdLst>
                  <a:gd name="connsiteX0" fmla="*/ 7847 w 25200"/>
                  <a:gd name="connsiteY0" fmla="*/ 24325 h 25198"/>
                  <a:gd name="connsiteX1" fmla="*/ 875 w 25200"/>
                  <a:gd name="connsiteY1" fmla="*/ 7847 h 25198"/>
                  <a:gd name="connsiteX2" fmla="*/ 875 w 25200"/>
                  <a:gd name="connsiteY2" fmla="*/ 7847 h 25198"/>
                  <a:gd name="connsiteX3" fmla="*/ 17353 w 25200"/>
                  <a:gd name="connsiteY3" fmla="*/ 875 h 25198"/>
                  <a:gd name="connsiteX4" fmla="*/ 17353 w 25200"/>
                  <a:gd name="connsiteY4" fmla="*/ 875 h 25198"/>
                  <a:gd name="connsiteX5" fmla="*/ 17353 w 25200"/>
                  <a:gd name="connsiteY5" fmla="*/ 875 h 25198"/>
                  <a:gd name="connsiteX6" fmla="*/ 17353 w 25200"/>
                  <a:gd name="connsiteY6" fmla="*/ 875 h 25198"/>
                  <a:gd name="connsiteX7" fmla="*/ 24325 w 25200"/>
                  <a:gd name="connsiteY7" fmla="*/ 17353 h 25198"/>
                  <a:gd name="connsiteX8" fmla="*/ 24325 w 25200"/>
                  <a:gd name="connsiteY8" fmla="*/ 17353 h 25198"/>
                  <a:gd name="connsiteX9" fmla="*/ 21790 w 25200"/>
                  <a:gd name="connsiteY9" fmla="*/ 21156 h 25198"/>
                  <a:gd name="connsiteX10" fmla="*/ 21790 w 25200"/>
                  <a:gd name="connsiteY10" fmla="*/ 21156 h 25198"/>
                  <a:gd name="connsiteX11" fmla="*/ 7847 w 25200"/>
                  <a:gd name="connsiteY11" fmla="*/ 24325 h 2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00" h="25198">
                    <a:moveTo>
                      <a:pt x="7847" y="24325"/>
                    </a:moveTo>
                    <a:cubicBezTo>
                      <a:pt x="1509" y="21790"/>
                      <a:pt x="-1660" y="14185"/>
                      <a:pt x="875" y="7847"/>
                    </a:cubicBezTo>
                    <a:lnTo>
                      <a:pt x="875" y="7847"/>
                    </a:lnTo>
                    <a:cubicBezTo>
                      <a:pt x="3410" y="1509"/>
                      <a:pt x="11016" y="-1660"/>
                      <a:pt x="17353" y="875"/>
                    </a:cubicBezTo>
                    <a:lnTo>
                      <a:pt x="17353" y="875"/>
                    </a:lnTo>
                    <a:lnTo>
                      <a:pt x="17353" y="875"/>
                    </a:lnTo>
                    <a:lnTo>
                      <a:pt x="17353" y="875"/>
                    </a:lnTo>
                    <a:cubicBezTo>
                      <a:pt x="23691" y="3410"/>
                      <a:pt x="26860" y="11016"/>
                      <a:pt x="24325" y="17353"/>
                    </a:cubicBezTo>
                    <a:lnTo>
                      <a:pt x="24325" y="17353"/>
                    </a:lnTo>
                    <a:cubicBezTo>
                      <a:pt x="23691" y="18621"/>
                      <a:pt x="23057" y="20522"/>
                      <a:pt x="21790" y="21156"/>
                    </a:cubicBezTo>
                    <a:lnTo>
                      <a:pt x="21790" y="21156"/>
                    </a:lnTo>
                    <a:cubicBezTo>
                      <a:pt x="17987" y="24959"/>
                      <a:pt x="12917" y="26226"/>
                      <a:pt x="7847" y="2432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495B52AF-CF29-0BF5-2688-6F968F4E9452}"/>
                  </a:ext>
                </a:extLst>
              </p:cNvPr>
              <p:cNvSpPr/>
              <p:nvPr/>
            </p:nvSpPr>
            <p:spPr>
              <a:xfrm>
                <a:off x="4957581" y="2851040"/>
                <a:ext cx="25357" cy="25415"/>
              </a:xfrm>
              <a:custGeom>
                <a:avLst/>
                <a:gdLst>
                  <a:gd name="connsiteX0" fmla="*/ 16632 w 25357"/>
                  <a:gd name="connsiteY0" fmla="*/ 24872 h 25415"/>
                  <a:gd name="connsiteX1" fmla="*/ 788 w 25357"/>
                  <a:gd name="connsiteY1" fmla="*/ 16632 h 25415"/>
                  <a:gd name="connsiteX2" fmla="*/ 788 w 25357"/>
                  <a:gd name="connsiteY2" fmla="*/ 16632 h 25415"/>
                  <a:gd name="connsiteX3" fmla="*/ 9027 w 25357"/>
                  <a:gd name="connsiteY3" fmla="*/ 788 h 25415"/>
                  <a:gd name="connsiteX4" fmla="*/ 9027 w 25357"/>
                  <a:gd name="connsiteY4" fmla="*/ 788 h 25415"/>
                  <a:gd name="connsiteX5" fmla="*/ 24872 w 25357"/>
                  <a:gd name="connsiteY5" fmla="*/ 9027 h 25415"/>
                  <a:gd name="connsiteX6" fmla="*/ 24872 w 25357"/>
                  <a:gd name="connsiteY6" fmla="*/ 9027 h 25415"/>
                  <a:gd name="connsiteX7" fmla="*/ 21703 w 25357"/>
                  <a:gd name="connsiteY7" fmla="*/ 22336 h 25415"/>
                  <a:gd name="connsiteX8" fmla="*/ 21703 w 25357"/>
                  <a:gd name="connsiteY8" fmla="*/ 22336 h 25415"/>
                  <a:gd name="connsiteX9" fmla="*/ 16632 w 25357"/>
                  <a:gd name="connsiteY9" fmla="*/ 24872 h 2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57" h="25415">
                    <a:moveTo>
                      <a:pt x="16632" y="24872"/>
                    </a:moveTo>
                    <a:cubicBezTo>
                      <a:pt x="9661" y="26773"/>
                      <a:pt x="2689" y="23604"/>
                      <a:pt x="788" y="16632"/>
                    </a:cubicBezTo>
                    <a:lnTo>
                      <a:pt x="788" y="16632"/>
                    </a:lnTo>
                    <a:cubicBezTo>
                      <a:pt x="-1747" y="9661"/>
                      <a:pt x="2056" y="2689"/>
                      <a:pt x="9027" y="788"/>
                    </a:cubicBezTo>
                    <a:lnTo>
                      <a:pt x="9027" y="788"/>
                    </a:lnTo>
                    <a:cubicBezTo>
                      <a:pt x="15999" y="-1747"/>
                      <a:pt x="22970" y="2056"/>
                      <a:pt x="24872" y="9027"/>
                    </a:cubicBezTo>
                    <a:lnTo>
                      <a:pt x="24872" y="9027"/>
                    </a:lnTo>
                    <a:cubicBezTo>
                      <a:pt x="26139" y="14097"/>
                      <a:pt x="24872" y="18534"/>
                      <a:pt x="21703" y="22336"/>
                    </a:cubicBezTo>
                    <a:lnTo>
                      <a:pt x="21703" y="22336"/>
                    </a:lnTo>
                    <a:cubicBezTo>
                      <a:pt x="20435" y="22970"/>
                      <a:pt x="18534" y="24238"/>
                      <a:pt x="16632" y="2487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B8B3AC06-F1A9-1AD6-0D28-E172740D7D96}"/>
                  </a:ext>
                </a:extLst>
              </p:cNvPr>
              <p:cNvSpPr/>
              <p:nvPr/>
            </p:nvSpPr>
            <p:spPr>
              <a:xfrm>
                <a:off x="5630317" y="2174409"/>
                <a:ext cx="25300" cy="25112"/>
              </a:xfrm>
              <a:custGeom>
                <a:avLst/>
                <a:gdLst>
                  <a:gd name="connsiteX0" fmla="*/ 8730 w 25300"/>
                  <a:gd name="connsiteY0" fmla="*/ 24627 h 25112"/>
                  <a:gd name="connsiteX1" fmla="*/ 491 w 25300"/>
                  <a:gd name="connsiteY1" fmla="*/ 8783 h 25112"/>
                  <a:gd name="connsiteX2" fmla="*/ 491 w 25300"/>
                  <a:gd name="connsiteY2" fmla="*/ 8783 h 25112"/>
                  <a:gd name="connsiteX3" fmla="*/ 16336 w 25300"/>
                  <a:gd name="connsiteY3" fmla="*/ 543 h 25112"/>
                  <a:gd name="connsiteX4" fmla="*/ 16336 w 25300"/>
                  <a:gd name="connsiteY4" fmla="*/ 543 h 25112"/>
                  <a:gd name="connsiteX5" fmla="*/ 16336 w 25300"/>
                  <a:gd name="connsiteY5" fmla="*/ 543 h 25112"/>
                  <a:gd name="connsiteX6" fmla="*/ 16336 w 25300"/>
                  <a:gd name="connsiteY6" fmla="*/ 543 h 25112"/>
                  <a:gd name="connsiteX7" fmla="*/ 24575 w 25300"/>
                  <a:gd name="connsiteY7" fmla="*/ 16388 h 25112"/>
                  <a:gd name="connsiteX8" fmla="*/ 24575 w 25300"/>
                  <a:gd name="connsiteY8" fmla="*/ 16388 h 25112"/>
                  <a:gd name="connsiteX9" fmla="*/ 21406 w 25300"/>
                  <a:gd name="connsiteY9" fmla="*/ 21458 h 25112"/>
                  <a:gd name="connsiteX10" fmla="*/ 21406 w 25300"/>
                  <a:gd name="connsiteY10" fmla="*/ 21458 h 25112"/>
                  <a:gd name="connsiteX11" fmla="*/ 8730 w 25300"/>
                  <a:gd name="connsiteY11" fmla="*/ 24627 h 2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00" h="25112">
                    <a:moveTo>
                      <a:pt x="8730" y="24627"/>
                    </a:moveTo>
                    <a:cubicBezTo>
                      <a:pt x="2393" y="22726"/>
                      <a:pt x="-1410" y="15120"/>
                      <a:pt x="491" y="8783"/>
                    </a:cubicBezTo>
                    <a:lnTo>
                      <a:pt x="491" y="8783"/>
                    </a:lnTo>
                    <a:cubicBezTo>
                      <a:pt x="2393" y="1811"/>
                      <a:pt x="9998" y="-1358"/>
                      <a:pt x="16336" y="543"/>
                    </a:cubicBezTo>
                    <a:lnTo>
                      <a:pt x="16336" y="543"/>
                    </a:lnTo>
                    <a:lnTo>
                      <a:pt x="16336" y="543"/>
                    </a:lnTo>
                    <a:lnTo>
                      <a:pt x="16336" y="543"/>
                    </a:lnTo>
                    <a:cubicBezTo>
                      <a:pt x="22673" y="2445"/>
                      <a:pt x="27110" y="10050"/>
                      <a:pt x="24575" y="16388"/>
                    </a:cubicBezTo>
                    <a:lnTo>
                      <a:pt x="24575" y="16388"/>
                    </a:lnTo>
                    <a:cubicBezTo>
                      <a:pt x="23941" y="18289"/>
                      <a:pt x="22673" y="20191"/>
                      <a:pt x="21406" y="21458"/>
                    </a:cubicBezTo>
                    <a:lnTo>
                      <a:pt x="21406" y="21458"/>
                    </a:lnTo>
                    <a:cubicBezTo>
                      <a:pt x="18237" y="24627"/>
                      <a:pt x="13800" y="25895"/>
                      <a:pt x="8730" y="2462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03EC0D4-706A-1227-4CB1-519C47CA41B5}"/>
                  </a:ext>
                </a:extLst>
              </p:cNvPr>
              <p:cNvSpPr/>
              <p:nvPr/>
            </p:nvSpPr>
            <p:spPr>
              <a:xfrm>
                <a:off x="4944209" y="2802152"/>
                <a:ext cx="25337" cy="25200"/>
              </a:xfrm>
              <a:custGeom>
                <a:avLst/>
                <a:gdLst>
                  <a:gd name="connsiteX0" fmla="*/ 15427 w 25337"/>
                  <a:gd name="connsiteY0" fmla="*/ 24959 h 25200"/>
                  <a:gd name="connsiteX1" fmla="*/ 217 w 25337"/>
                  <a:gd name="connsiteY1" fmla="*/ 15452 h 25200"/>
                  <a:gd name="connsiteX2" fmla="*/ 217 w 25337"/>
                  <a:gd name="connsiteY2" fmla="*/ 15452 h 25200"/>
                  <a:gd name="connsiteX3" fmla="*/ 9723 w 25337"/>
                  <a:gd name="connsiteY3" fmla="*/ 242 h 25200"/>
                  <a:gd name="connsiteX4" fmla="*/ 9723 w 25337"/>
                  <a:gd name="connsiteY4" fmla="*/ 242 h 25200"/>
                  <a:gd name="connsiteX5" fmla="*/ 24934 w 25337"/>
                  <a:gd name="connsiteY5" fmla="*/ 9748 h 25200"/>
                  <a:gd name="connsiteX6" fmla="*/ 24934 w 25337"/>
                  <a:gd name="connsiteY6" fmla="*/ 9748 h 25200"/>
                  <a:gd name="connsiteX7" fmla="*/ 21765 w 25337"/>
                  <a:gd name="connsiteY7" fmla="*/ 21790 h 25200"/>
                  <a:gd name="connsiteX8" fmla="*/ 21765 w 25337"/>
                  <a:gd name="connsiteY8" fmla="*/ 21790 h 25200"/>
                  <a:gd name="connsiteX9" fmla="*/ 15427 w 25337"/>
                  <a:gd name="connsiteY9" fmla="*/ 24959 h 2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37" h="25200">
                    <a:moveTo>
                      <a:pt x="15427" y="24959"/>
                    </a:moveTo>
                    <a:cubicBezTo>
                      <a:pt x="8456" y="26226"/>
                      <a:pt x="1484" y="22424"/>
                      <a:pt x="217" y="15452"/>
                    </a:cubicBezTo>
                    <a:lnTo>
                      <a:pt x="217" y="15452"/>
                    </a:lnTo>
                    <a:cubicBezTo>
                      <a:pt x="-1051" y="8481"/>
                      <a:pt x="3386" y="1509"/>
                      <a:pt x="9723" y="242"/>
                    </a:cubicBezTo>
                    <a:lnTo>
                      <a:pt x="9723" y="242"/>
                    </a:lnTo>
                    <a:cubicBezTo>
                      <a:pt x="16695" y="-1026"/>
                      <a:pt x="23667" y="2777"/>
                      <a:pt x="24934" y="9748"/>
                    </a:cubicBezTo>
                    <a:lnTo>
                      <a:pt x="24934" y="9748"/>
                    </a:lnTo>
                    <a:cubicBezTo>
                      <a:pt x="26202" y="14185"/>
                      <a:pt x="24300" y="18621"/>
                      <a:pt x="21765" y="21790"/>
                    </a:cubicBezTo>
                    <a:lnTo>
                      <a:pt x="21765" y="21790"/>
                    </a:lnTo>
                    <a:cubicBezTo>
                      <a:pt x="19864" y="23058"/>
                      <a:pt x="17963" y="24325"/>
                      <a:pt x="15427" y="2495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3B42217-5CAC-2FCA-0FBC-4851C7A6744A}"/>
                  </a:ext>
                </a:extLst>
              </p:cNvPr>
              <p:cNvSpPr/>
              <p:nvPr/>
            </p:nvSpPr>
            <p:spPr>
              <a:xfrm>
                <a:off x="5580524" y="2160793"/>
                <a:ext cx="25374" cy="25725"/>
              </a:xfrm>
              <a:custGeom>
                <a:avLst/>
                <a:gdLst>
                  <a:gd name="connsiteX0" fmla="*/ 10356 w 25374"/>
                  <a:gd name="connsiteY0" fmla="*/ 25567 h 25725"/>
                  <a:gd name="connsiteX1" fmla="*/ 10356 w 25374"/>
                  <a:gd name="connsiteY1" fmla="*/ 25567 h 25725"/>
                  <a:gd name="connsiteX2" fmla="*/ 216 w 25374"/>
                  <a:gd name="connsiteY2" fmla="*/ 10356 h 25725"/>
                  <a:gd name="connsiteX3" fmla="*/ 216 w 25374"/>
                  <a:gd name="connsiteY3" fmla="*/ 10356 h 25725"/>
                  <a:gd name="connsiteX4" fmla="*/ 15426 w 25374"/>
                  <a:gd name="connsiteY4" fmla="*/ 216 h 25725"/>
                  <a:gd name="connsiteX5" fmla="*/ 15426 w 25374"/>
                  <a:gd name="connsiteY5" fmla="*/ 216 h 25725"/>
                  <a:gd name="connsiteX6" fmla="*/ 15426 w 25374"/>
                  <a:gd name="connsiteY6" fmla="*/ 216 h 25725"/>
                  <a:gd name="connsiteX7" fmla="*/ 15426 w 25374"/>
                  <a:gd name="connsiteY7" fmla="*/ 216 h 25725"/>
                  <a:gd name="connsiteX8" fmla="*/ 24933 w 25374"/>
                  <a:gd name="connsiteY8" fmla="*/ 15427 h 25725"/>
                  <a:gd name="connsiteX9" fmla="*/ 24933 w 25374"/>
                  <a:gd name="connsiteY9" fmla="*/ 15427 h 25725"/>
                  <a:gd name="connsiteX10" fmla="*/ 21764 w 25374"/>
                  <a:gd name="connsiteY10" fmla="*/ 21764 h 25725"/>
                  <a:gd name="connsiteX11" fmla="*/ 21764 w 25374"/>
                  <a:gd name="connsiteY11" fmla="*/ 21764 h 25725"/>
                  <a:gd name="connsiteX12" fmla="*/ 10356 w 25374"/>
                  <a:gd name="connsiteY12" fmla="*/ 25567 h 2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374" h="25725">
                    <a:moveTo>
                      <a:pt x="10356" y="25567"/>
                    </a:moveTo>
                    <a:lnTo>
                      <a:pt x="10356" y="25567"/>
                    </a:lnTo>
                    <a:cubicBezTo>
                      <a:pt x="3385" y="24299"/>
                      <a:pt x="-1052" y="17328"/>
                      <a:pt x="216" y="10356"/>
                    </a:cubicBezTo>
                    <a:lnTo>
                      <a:pt x="216" y="10356"/>
                    </a:lnTo>
                    <a:cubicBezTo>
                      <a:pt x="1483" y="3385"/>
                      <a:pt x="8455" y="-1052"/>
                      <a:pt x="15426" y="216"/>
                    </a:cubicBezTo>
                    <a:lnTo>
                      <a:pt x="15426" y="216"/>
                    </a:lnTo>
                    <a:lnTo>
                      <a:pt x="15426" y="216"/>
                    </a:lnTo>
                    <a:lnTo>
                      <a:pt x="15426" y="216"/>
                    </a:lnTo>
                    <a:cubicBezTo>
                      <a:pt x="22398" y="1483"/>
                      <a:pt x="26835" y="8455"/>
                      <a:pt x="24933" y="15427"/>
                    </a:cubicBezTo>
                    <a:lnTo>
                      <a:pt x="24933" y="15427"/>
                    </a:lnTo>
                    <a:cubicBezTo>
                      <a:pt x="24299" y="17962"/>
                      <a:pt x="23032" y="20497"/>
                      <a:pt x="21764" y="21764"/>
                    </a:cubicBezTo>
                    <a:lnTo>
                      <a:pt x="21764" y="21764"/>
                    </a:lnTo>
                    <a:cubicBezTo>
                      <a:pt x="19229" y="24933"/>
                      <a:pt x="14793" y="26201"/>
                      <a:pt x="10356" y="2556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EBB16D1-0205-FC23-8F60-7120B70E4E5D}"/>
                  </a:ext>
                </a:extLst>
              </p:cNvPr>
              <p:cNvSpPr/>
              <p:nvPr/>
            </p:nvSpPr>
            <p:spPr>
              <a:xfrm>
                <a:off x="4935500" y="2751637"/>
                <a:ext cx="26038" cy="25458"/>
              </a:xfrm>
              <a:custGeom>
                <a:avLst/>
                <a:gdLst>
                  <a:gd name="connsiteX0" fmla="*/ 13997 w 26038"/>
                  <a:gd name="connsiteY0" fmla="*/ 25405 h 25458"/>
                  <a:gd name="connsiteX1" fmla="*/ 53 w 26038"/>
                  <a:gd name="connsiteY1" fmla="*/ 13997 h 25458"/>
                  <a:gd name="connsiteX2" fmla="*/ 53 w 26038"/>
                  <a:gd name="connsiteY2" fmla="*/ 13997 h 25458"/>
                  <a:gd name="connsiteX3" fmla="*/ 11462 w 26038"/>
                  <a:gd name="connsiteY3" fmla="*/ 53 h 25458"/>
                  <a:gd name="connsiteX4" fmla="*/ 11462 w 26038"/>
                  <a:gd name="connsiteY4" fmla="*/ 53 h 25458"/>
                  <a:gd name="connsiteX5" fmla="*/ 26038 w 26038"/>
                  <a:gd name="connsiteY5" fmla="*/ 11462 h 25458"/>
                  <a:gd name="connsiteX6" fmla="*/ 26038 w 26038"/>
                  <a:gd name="connsiteY6" fmla="*/ 11462 h 25458"/>
                  <a:gd name="connsiteX7" fmla="*/ 21602 w 26038"/>
                  <a:gd name="connsiteY7" fmla="*/ 21602 h 25458"/>
                  <a:gd name="connsiteX8" fmla="*/ 21602 w 26038"/>
                  <a:gd name="connsiteY8" fmla="*/ 21602 h 25458"/>
                  <a:gd name="connsiteX9" fmla="*/ 13997 w 26038"/>
                  <a:gd name="connsiteY9" fmla="*/ 25405 h 2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38" h="25458">
                    <a:moveTo>
                      <a:pt x="13997" y="25405"/>
                    </a:moveTo>
                    <a:cubicBezTo>
                      <a:pt x="7025" y="26038"/>
                      <a:pt x="687" y="20968"/>
                      <a:pt x="53" y="13997"/>
                    </a:cubicBezTo>
                    <a:lnTo>
                      <a:pt x="53" y="13997"/>
                    </a:lnTo>
                    <a:cubicBezTo>
                      <a:pt x="-580" y="7025"/>
                      <a:pt x="4490" y="687"/>
                      <a:pt x="11462" y="53"/>
                    </a:cubicBezTo>
                    <a:lnTo>
                      <a:pt x="11462" y="53"/>
                    </a:lnTo>
                    <a:cubicBezTo>
                      <a:pt x="18433" y="-580"/>
                      <a:pt x="24771" y="4490"/>
                      <a:pt x="26038" y="11462"/>
                    </a:cubicBezTo>
                    <a:lnTo>
                      <a:pt x="26038" y="11462"/>
                    </a:lnTo>
                    <a:cubicBezTo>
                      <a:pt x="26038" y="14630"/>
                      <a:pt x="24771" y="19067"/>
                      <a:pt x="21602" y="21602"/>
                    </a:cubicBezTo>
                    <a:lnTo>
                      <a:pt x="21602" y="21602"/>
                    </a:lnTo>
                    <a:cubicBezTo>
                      <a:pt x="19701" y="23503"/>
                      <a:pt x="17166" y="24771"/>
                      <a:pt x="13997" y="2540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7A86C0C-689A-31C4-5707-173898D21E01}"/>
                  </a:ext>
                </a:extLst>
              </p:cNvPr>
              <p:cNvSpPr/>
              <p:nvPr/>
            </p:nvSpPr>
            <p:spPr>
              <a:xfrm>
                <a:off x="5530477" y="2152716"/>
                <a:ext cx="25599" cy="25527"/>
              </a:xfrm>
              <a:custGeom>
                <a:avLst/>
                <a:gdLst>
                  <a:gd name="connsiteX0" fmla="*/ 10969 w 25599"/>
                  <a:gd name="connsiteY0" fmla="*/ 25405 h 25527"/>
                  <a:gd name="connsiteX1" fmla="*/ 10969 w 25599"/>
                  <a:gd name="connsiteY1" fmla="*/ 25405 h 25527"/>
                  <a:gd name="connsiteX2" fmla="*/ 195 w 25599"/>
                  <a:gd name="connsiteY2" fmla="*/ 11462 h 25527"/>
                  <a:gd name="connsiteX3" fmla="*/ 195 w 25599"/>
                  <a:gd name="connsiteY3" fmla="*/ 11462 h 25527"/>
                  <a:gd name="connsiteX4" fmla="*/ 14138 w 25599"/>
                  <a:gd name="connsiteY4" fmla="*/ 53 h 25527"/>
                  <a:gd name="connsiteX5" fmla="*/ 14138 w 25599"/>
                  <a:gd name="connsiteY5" fmla="*/ 53 h 25527"/>
                  <a:gd name="connsiteX6" fmla="*/ 14138 w 25599"/>
                  <a:gd name="connsiteY6" fmla="*/ 53 h 25527"/>
                  <a:gd name="connsiteX7" fmla="*/ 14138 w 25599"/>
                  <a:gd name="connsiteY7" fmla="*/ 53 h 25527"/>
                  <a:gd name="connsiteX8" fmla="*/ 25546 w 25599"/>
                  <a:gd name="connsiteY8" fmla="*/ 13997 h 25527"/>
                  <a:gd name="connsiteX9" fmla="*/ 25546 w 25599"/>
                  <a:gd name="connsiteY9" fmla="*/ 13997 h 25527"/>
                  <a:gd name="connsiteX10" fmla="*/ 21743 w 25599"/>
                  <a:gd name="connsiteY10" fmla="*/ 21602 h 25527"/>
                  <a:gd name="connsiteX11" fmla="*/ 21743 w 25599"/>
                  <a:gd name="connsiteY11" fmla="*/ 21602 h 25527"/>
                  <a:gd name="connsiteX12" fmla="*/ 10969 w 25599"/>
                  <a:gd name="connsiteY12" fmla="*/ 25405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99" h="25527">
                    <a:moveTo>
                      <a:pt x="10969" y="25405"/>
                    </a:moveTo>
                    <a:lnTo>
                      <a:pt x="10969" y="25405"/>
                    </a:lnTo>
                    <a:cubicBezTo>
                      <a:pt x="3998" y="24771"/>
                      <a:pt x="-1073" y="18433"/>
                      <a:pt x="195" y="11462"/>
                    </a:cubicBezTo>
                    <a:lnTo>
                      <a:pt x="195" y="11462"/>
                    </a:lnTo>
                    <a:cubicBezTo>
                      <a:pt x="829" y="4490"/>
                      <a:pt x="7166" y="-580"/>
                      <a:pt x="14138" y="53"/>
                    </a:cubicBezTo>
                    <a:lnTo>
                      <a:pt x="14138" y="53"/>
                    </a:lnTo>
                    <a:lnTo>
                      <a:pt x="14138" y="53"/>
                    </a:lnTo>
                    <a:lnTo>
                      <a:pt x="14138" y="53"/>
                    </a:lnTo>
                    <a:cubicBezTo>
                      <a:pt x="21110" y="687"/>
                      <a:pt x="26180" y="7025"/>
                      <a:pt x="25546" y="13997"/>
                    </a:cubicBezTo>
                    <a:lnTo>
                      <a:pt x="25546" y="13997"/>
                    </a:lnTo>
                    <a:cubicBezTo>
                      <a:pt x="24912" y="17166"/>
                      <a:pt x="23645" y="19701"/>
                      <a:pt x="21743" y="21602"/>
                    </a:cubicBezTo>
                    <a:lnTo>
                      <a:pt x="21743" y="21602"/>
                    </a:lnTo>
                    <a:cubicBezTo>
                      <a:pt x="19208" y="24137"/>
                      <a:pt x="15405" y="26038"/>
                      <a:pt x="10969" y="2540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5426FA5-2A9B-856C-69EF-EEC664257A4B}"/>
                  </a:ext>
                </a:extLst>
              </p:cNvPr>
              <p:cNvSpPr/>
              <p:nvPr/>
            </p:nvSpPr>
            <p:spPr>
              <a:xfrm>
                <a:off x="4931751" y="2700355"/>
                <a:ext cx="25984" cy="25399"/>
              </a:xfrm>
              <a:custGeom>
                <a:avLst/>
                <a:gdLst>
                  <a:gd name="connsiteX0" fmla="*/ 13309 w 25984"/>
                  <a:gd name="connsiteY0" fmla="*/ 25351 h 25399"/>
                  <a:gd name="connsiteX1" fmla="*/ 0 w 25984"/>
                  <a:gd name="connsiteY1" fmla="*/ 13309 h 25399"/>
                  <a:gd name="connsiteX2" fmla="*/ 0 w 25984"/>
                  <a:gd name="connsiteY2" fmla="*/ 13309 h 25399"/>
                  <a:gd name="connsiteX3" fmla="*/ 12676 w 25984"/>
                  <a:gd name="connsiteY3" fmla="*/ 0 h 25399"/>
                  <a:gd name="connsiteX4" fmla="*/ 12676 w 25984"/>
                  <a:gd name="connsiteY4" fmla="*/ 0 h 25399"/>
                  <a:gd name="connsiteX5" fmla="*/ 25985 w 25984"/>
                  <a:gd name="connsiteY5" fmla="*/ 12676 h 25399"/>
                  <a:gd name="connsiteX6" fmla="*/ 25985 w 25984"/>
                  <a:gd name="connsiteY6" fmla="*/ 12676 h 25399"/>
                  <a:gd name="connsiteX7" fmla="*/ 22182 w 25984"/>
                  <a:gd name="connsiteY7" fmla="*/ 22182 h 25399"/>
                  <a:gd name="connsiteX8" fmla="*/ 22182 w 25984"/>
                  <a:gd name="connsiteY8" fmla="*/ 22182 h 25399"/>
                  <a:gd name="connsiteX9" fmla="*/ 13309 w 25984"/>
                  <a:gd name="connsiteY9" fmla="*/ 25351 h 2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84" h="25399">
                    <a:moveTo>
                      <a:pt x="13309" y="25351"/>
                    </a:moveTo>
                    <a:cubicBezTo>
                      <a:pt x="5704" y="25985"/>
                      <a:pt x="0" y="20281"/>
                      <a:pt x="0" y="13309"/>
                    </a:cubicBezTo>
                    <a:lnTo>
                      <a:pt x="0" y="13309"/>
                    </a:lnTo>
                    <a:cubicBezTo>
                      <a:pt x="0" y="6338"/>
                      <a:pt x="5070" y="634"/>
                      <a:pt x="12676" y="0"/>
                    </a:cubicBezTo>
                    <a:lnTo>
                      <a:pt x="12676" y="0"/>
                    </a:lnTo>
                    <a:cubicBezTo>
                      <a:pt x="19647" y="0"/>
                      <a:pt x="25985" y="5070"/>
                      <a:pt x="25985" y="12676"/>
                    </a:cubicBezTo>
                    <a:lnTo>
                      <a:pt x="25985" y="12676"/>
                    </a:lnTo>
                    <a:cubicBezTo>
                      <a:pt x="25985" y="16478"/>
                      <a:pt x="24717" y="19647"/>
                      <a:pt x="22182" y="22182"/>
                    </a:cubicBezTo>
                    <a:lnTo>
                      <a:pt x="22182" y="22182"/>
                    </a:lnTo>
                    <a:cubicBezTo>
                      <a:pt x="19647" y="24084"/>
                      <a:pt x="16478" y="25351"/>
                      <a:pt x="13309" y="2535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F2993EA-CB05-A5FC-9276-64FE0BE70A9C}"/>
                  </a:ext>
                </a:extLst>
              </p:cNvPr>
              <p:cNvSpPr/>
              <p:nvPr/>
            </p:nvSpPr>
            <p:spPr>
              <a:xfrm>
                <a:off x="5479335" y="2148967"/>
                <a:ext cx="25984" cy="25984"/>
              </a:xfrm>
              <a:custGeom>
                <a:avLst/>
                <a:gdLst>
                  <a:gd name="connsiteX0" fmla="*/ 12676 w 25984"/>
                  <a:gd name="connsiteY0" fmla="*/ 25985 h 25984"/>
                  <a:gd name="connsiteX1" fmla="*/ 0 w 25984"/>
                  <a:gd name="connsiteY1" fmla="*/ 12676 h 25984"/>
                  <a:gd name="connsiteX2" fmla="*/ 0 w 25984"/>
                  <a:gd name="connsiteY2" fmla="*/ 12676 h 25984"/>
                  <a:gd name="connsiteX3" fmla="*/ 13309 w 25984"/>
                  <a:gd name="connsiteY3" fmla="*/ 0 h 25984"/>
                  <a:gd name="connsiteX4" fmla="*/ 13309 w 25984"/>
                  <a:gd name="connsiteY4" fmla="*/ 0 h 25984"/>
                  <a:gd name="connsiteX5" fmla="*/ 13309 w 25984"/>
                  <a:gd name="connsiteY5" fmla="*/ 0 h 25984"/>
                  <a:gd name="connsiteX6" fmla="*/ 13309 w 25984"/>
                  <a:gd name="connsiteY6" fmla="*/ 0 h 25984"/>
                  <a:gd name="connsiteX7" fmla="*/ 25985 w 25984"/>
                  <a:gd name="connsiteY7" fmla="*/ 13309 h 25984"/>
                  <a:gd name="connsiteX8" fmla="*/ 25985 w 25984"/>
                  <a:gd name="connsiteY8" fmla="*/ 13309 h 25984"/>
                  <a:gd name="connsiteX9" fmla="*/ 22182 w 25984"/>
                  <a:gd name="connsiteY9" fmla="*/ 22182 h 25984"/>
                  <a:gd name="connsiteX10" fmla="*/ 22182 w 25984"/>
                  <a:gd name="connsiteY10" fmla="*/ 22182 h 25984"/>
                  <a:gd name="connsiteX11" fmla="*/ 12676 w 25984"/>
                  <a:gd name="connsiteY11" fmla="*/ 25985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12676" y="25985"/>
                    </a:moveTo>
                    <a:cubicBezTo>
                      <a:pt x="5704" y="25985"/>
                      <a:pt x="0" y="20281"/>
                      <a:pt x="0" y="12676"/>
                    </a:cubicBezTo>
                    <a:lnTo>
                      <a:pt x="0" y="12676"/>
                    </a:lnTo>
                    <a:cubicBezTo>
                      <a:pt x="0" y="5704"/>
                      <a:pt x="5704" y="0"/>
                      <a:pt x="13309" y="0"/>
                    </a:cubicBezTo>
                    <a:lnTo>
                      <a:pt x="13309" y="0"/>
                    </a:lnTo>
                    <a:cubicBezTo>
                      <a:pt x="13309" y="0"/>
                      <a:pt x="13309" y="0"/>
                      <a:pt x="13309" y="0"/>
                    </a:cubicBezTo>
                    <a:lnTo>
                      <a:pt x="13309" y="0"/>
                    </a:lnTo>
                    <a:cubicBezTo>
                      <a:pt x="20281" y="0"/>
                      <a:pt x="25985" y="5704"/>
                      <a:pt x="25985" y="13309"/>
                    </a:cubicBezTo>
                    <a:lnTo>
                      <a:pt x="25985" y="13309"/>
                    </a:lnTo>
                    <a:cubicBezTo>
                      <a:pt x="25985" y="16478"/>
                      <a:pt x="24717" y="19647"/>
                      <a:pt x="22182" y="22182"/>
                    </a:cubicBezTo>
                    <a:lnTo>
                      <a:pt x="22182" y="22182"/>
                    </a:lnTo>
                    <a:cubicBezTo>
                      <a:pt x="19647" y="24717"/>
                      <a:pt x="15844" y="25985"/>
                      <a:pt x="12676" y="2598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1D97DB42-7B71-1CB8-D154-A6CF21B8E2C2}"/>
                  </a:ext>
                </a:extLst>
              </p:cNvPr>
              <p:cNvSpPr/>
              <p:nvPr/>
            </p:nvSpPr>
            <p:spPr>
              <a:xfrm>
                <a:off x="4932336" y="2649604"/>
                <a:ext cx="25447" cy="25399"/>
              </a:xfrm>
              <a:custGeom>
                <a:avLst/>
                <a:gdLst>
                  <a:gd name="connsiteX0" fmla="*/ 12090 w 25447"/>
                  <a:gd name="connsiteY0" fmla="*/ 25399 h 25399"/>
                  <a:gd name="connsiteX1" fmla="*/ 48 w 25447"/>
                  <a:gd name="connsiteY1" fmla="*/ 12090 h 25399"/>
                  <a:gd name="connsiteX2" fmla="*/ 48 w 25447"/>
                  <a:gd name="connsiteY2" fmla="*/ 12090 h 25399"/>
                  <a:gd name="connsiteX3" fmla="*/ 13358 w 25447"/>
                  <a:gd name="connsiteY3" fmla="*/ 48 h 25399"/>
                  <a:gd name="connsiteX4" fmla="*/ 13358 w 25447"/>
                  <a:gd name="connsiteY4" fmla="*/ 48 h 25399"/>
                  <a:gd name="connsiteX5" fmla="*/ 25399 w 25447"/>
                  <a:gd name="connsiteY5" fmla="*/ 13358 h 25399"/>
                  <a:gd name="connsiteX6" fmla="*/ 25399 w 25447"/>
                  <a:gd name="connsiteY6" fmla="*/ 13358 h 25399"/>
                  <a:gd name="connsiteX7" fmla="*/ 21597 w 25447"/>
                  <a:gd name="connsiteY7" fmla="*/ 21597 h 25399"/>
                  <a:gd name="connsiteX8" fmla="*/ 21597 w 25447"/>
                  <a:gd name="connsiteY8" fmla="*/ 21597 h 25399"/>
                  <a:gd name="connsiteX9" fmla="*/ 12090 w 25447"/>
                  <a:gd name="connsiteY9" fmla="*/ 25399 h 2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47" h="25399">
                    <a:moveTo>
                      <a:pt x="12090" y="25399"/>
                    </a:moveTo>
                    <a:cubicBezTo>
                      <a:pt x="5118" y="24766"/>
                      <a:pt x="-586" y="19062"/>
                      <a:pt x="48" y="12090"/>
                    </a:cubicBezTo>
                    <a:lnTo>
                      <a:pt x="48" y="12090"/>
                    </a:lnTo>
                    <a:cubicBezTo>
                      <a:pt x="682" y="5118"/>
                      <a:pt x="6386" y="-586"/>
                      <a:pt x="13358" y="48"/>
                    </a:cubicBezTo>
                    <a:lnTo>
                      <a:pt x="13358" y="48"/>
                    </a:lnTo>
                    <a:cubicBezTo>
                      <a:pt x="20329" y="682"/>
                      <a:pt x="26033" y="6386"/>
                      <a:pt x="25399" y="13358"/>
                    </a:cubicBezTo>
                    <a:lnTo>
                      <a:pt x="25399" y="13358"/>
                    </a:lnTo>
                    <a:cubicBezTo>
                      <a:pt x="25399" y="16526"/>
                      <a:pt x="23498" y="19695"/>
                      <a:pt x="21597" y="21597"/>
                    </a:cubicBezTo>
                    <a:lnTo>
                      <a:pt x="21597" y="21597"/>
                    </a:lnTo>
                    <a:cubicBezTo>
                      <a:pt x="19695" y="24132"/>
                      <a:pt x="15893" y="25399"/>
                      <a:pt x="12090" y="2539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75EECFEC-C1F5-EEFC-0EBB-FF56C6D3BDBD}"/>
                  </a:ext>
                </a:extLst>
              </p:cNvPr>
              <p:cNvSpPr/>
              <p:nvPr/>
            </p:nvSpPr>
            <p:spPr>
              <a:xfrm>
                <a:off x="5428580" y="2150820"/>
                <a:ext cx="25404" cy="25447"/>
              </a:xfrm>
              <a:custGeom>
                <a:avLst/>
                <a:gdLst>
                  <a:gd name="connsiteX0" fmla="*/ 13363 w 25404"/>
                  <a:gd name="connsiteY0" fmla="*/ 25399 h 25447"/>
                  <a:gd name="connsiteX1" fmla="*/ 13363 w 25404"/>
                  <a:gd name="connsiteY1" fmla="*/ 25399 h 25447"/>
                  <a:gd name="connsiteX2" fmla="*/ 53 w 25404"/>
                  <a:gd name="connsiteY2" fmla="*/ 13358 h 25447"/>
                  <a:gd name="connsiteX3" fmla="*/ 53 w 25404"/>
                  <a:gd name="connsiteY3" fmla="*/ 13358 h 25447"/>
                  <a:gd name="connsiteX4" fmla="*/ 11462 w 25404"/>
                  <a:gd name="connsiteY4" fmla="*/ 48 h 25447"/>
                  <a:gd name="connsiteX5" fmla="*/ 11462 w 25404"/>
                  <a:gd name="connsiteY5" fmla="*/ 48 h 25447"/>
                  <a:gd name="connsiteX6" fmla="*/ 25405 w 25404"/>
                  <a:gd name="connsiteY6" fmla="*/ 12090 h 25447"/>
                  <a:gd name="connsiteX7" fmla="*/ 25405 w 25404"/>
                  <a:gd name="connsiteY7" fmla="*/ 12090 h 25447"/>
                  <a:gd name="connsiteX8" fmla="*/ 21602 w 25404"/>
                  <a:gd name="connsiteY8" fmla="*/ 22230 h 25447"/>
                  <a:gd name="connsiteX9" fmla="*/ 21602 w 25404"/>
                  <a:gd name="connsiteY9" fmla="*/ 22230 h 25447"/>
                  <a:gd name="connsiteX10" fmla="*/ 13363 w 25404"/>
                  <a:gd name="connsiteY10" fmla="*/ 25399 h 2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404" h="25447">
                    <a:moveTo>
                      <a:pt x="13363" y="25399"/>
                    </a:moveTo>
                    <a:lnTo>
                      <a:pt x="13363" y="25399"/>
                    </a:lnTo>
                    <a:cubicBezTo>
                      <a:pt x="6391" y="26033"/>
                      <a:pt x="53" y="20329"/>
                      <a:pt x="53" y="13358"/>
                    </a:cubicBezTo>
                    <a:lnTo>
                      <a:pt x="53" y="13358"/>
                    </a:lnTo>
                    <a:cubicBezTo>
                      <a:pt x="-580" y="6386"/>
                      <a:pt x="4490" y="682"/>
                      <a:pt x="11462" y="48"/>
                    </a:cubicBezTo>
                    <a:lnTo>
                      <a:pt x="11462" y="48"/>
                    </a:lnTo>
                    <a:cubicBezTo>
                      <a:pt x="18433" y="-586"/>
                      <a:pt x="24771" y="5118"/>
                      <a:pt x="25405" y="12090"/>
                    </a:cubicBezTo>
                    <a:lnTo>
                      <a:pt x="25405" y="12090"/>
                    </a:lnTo>
                    <a:cubicBezTo>
                      <a:pt x="25405" y="15893"/>
                      <a:pt x="24137" y="19695"/>
                      <a:pt x="21602" y="22230"/>
                    </a:cubicBezTo>
                    <a:lnTo>
                      <a:pt x="21602" y="22230"/>
                    </a:lnTo>
                    <a:cubicBezTo>
                      <a:pt x="19701" y="24132"/>
                      <a:pt x="16532" y="25399"/>
                      <a:pt x="13363" y="2539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7970CE55-916D-5934-A02F-FA2B2AD05B49}"/>
                  </a:ext>
                </a:extLst>
              </p:cNvPr>
              <p:cNvSpPr/>
              <p:nvPr/>
            </p:nvSpPr>
            <p:spPr>
              <a:xfrm>
                <a:off x="4938527" y="2598734"/>
                <a:ext cx="25606" cy="25336"/>
              </a:xfrm>
              <a:custGeom>
                <a:avLst/>
                <a:gdLst>
                  <a:gd name="connsiteX0" fmla="*/ 10969 w 25606"/>
                  <a:gd name="connsiteY0" fmla="*/ 24933 h 25336"/>
                  <a:gd name="connsiteX1" fmla="*/ 195 w 25606"/>
                  <a:gd name="connsiteY1" fmla="*/ 10356 h 25336"/>
                  <a:gd name="connsiteX2" fmla="*/ 195 w 25606"/>
                  <a:gd name="connsiteY2" fmla="*/ 10356 h 25336"/>
                  <a:gd name="connsiteX3" fmla="*/ 14772 w 25606"/>
                  <a:gd name="connsiteY3" fmla="*/ 216 h 25336"/>
                  <a:gd name="connsiteX4" fmla="*/ 14772 w 25606"/>
                  <a:gd name="connsiteY4" fmla="*/ 216 h 25336"/>
                  <a:gd name="connsiteX5" fmla="*/ 25546 w 25606"/>
                  <a:gd name="connsiteY5" fmla="*/ 14793 h 25336"/>
                  <a:gd name="connsiteX6" fmla="*/ 25546 w 25606"/>
                  <a:gd name="connsiteY6" fmla="*/ 14793 h 25336"/>
                  <a:gd name="connsiteX7" fmla="*/ 21743 w 25606"/>
                  <a:gd name="connsiteY7" fmla="*/ 21764 h 25336"/>
                  <a:gd name="connsiteX8" fmla="*/ 21743 w 25606"/>
                  <a:gd name="connsiteY8" fmla="*/ 21764 h 25336"/>
                  <a:gd name="connsiteX9" fmla="*/ 10969 w 25606"/>
                  <a:gd name="connsiteY9" fmla="*/ 24933 h 25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06" h="25336">
                    <a:moveTo>
                      <a:pt x="10969" y="24933"/>
                    </a:moveTo>
                    <a:cubicBezTo>
                      <a:pt x="3997" y="24299"/>
                      <a:pt x="-1073" y="17328"/>
                      <a:pt x="195" y="10356"/>
                    </a:cubicBezTo>
                    <a:lnTo>
                      <a:pt x="195" y="10356"/>
                    </a:lnTo>
                    <a:cubicBezTo>
                      <a:pt x="1462" y="3385"/>
                      <a:pt x="7800" y="-1052"/>
                      <a:pt x="14772" y="216"/>
                    </a:cubicBezTo>
                    <a:lnTo>
                      <a:pt x="14772" y="216"/>
                    </a:lnTo>
                    <a:cubicBezTo>
                      <a:pt x="21743" y="1483"/>
                      <a:pt x="26180" y="7821"/>
                      <a:pt x="25546" y="14793"/>
                    </a:cubicBezTo>
                    <a:lnTo>
                      <a:pt x="25546" y="14793"/>
                    </a:lnTo>
                    <a:cubicBezTo>
                      <a:pt x="24912" y="17328"/>
                      <a:pt x="23645" y="19863"/>
                      <a:pt x="21743" y="21764"/>
                    </a:cubicBezTo>
                    <a:lnTo>
                      <a:pt x="21743" y="21764"/>
                    </a:lnTo>
                    <a:cubicBezTo>
                      <a:pt x="19208" y="24299"/>
                      <a:pt x="14772" y="26201"/>
                      <a:pt x="10969" y="2493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1CF6EC1E-89EE-20DE-8829-D652D0740FBE}"/>
                  </a:ext>
                </a:extLst>
              </p:cNvPr>
              <p:cNvSpPr/>
              <p:nvPr/>
            </p:nvSpPr>
            <p:spPr>
              <a:xfrm>
                <a:off x="5377715" y="2156990"/>
                <a:ext cx="25091" cy="25149"/>
              </a:xfrm>
              <a:custGeom>
                <a:avLst/>
                <a:gdLst>
                  <a:gd name="connsiteX0" fmla="*/ 14793 w 25091"/>
                  <a:gd name="connsiteY0" fmla="*/ 24933 h 25149"/>
                  <a:gd name="connsiteX1" fmla="*/ 216 w 25091"/>
                  <a:gd name="connsiteY1" fmla="*/ 14793 h 25149"/>
                  <a:gd name="connsiteX2" fmla="*/ 216 w 25091"/>
                  <a:gd name="connsiteY2" fmla="*/ 14793 h 25149"/>
                  <a:gd name="connsiteX3" fmla="*/ 10356 w 25091"/>
                  <a:gd name="connsiteY3" fmla="*/ 216 h 25149"/>
                  <a:gd name="connsiteX4" fmla="*/ 10356 w 25091"/>
                  <a:gd name="connsiteY4" fmla="*/ 216 h 25149"/>
                  <a:gd name="connsiteX5" fmla="*/ 10356 w 25091"/>
                  <a:gd name="connsiteY5" fmla="*/ 216 h 25149"/>
                  <a:gd name="connsiteX6" fmla="*/ 10356 w 25091"/>
                  <a:gd name="connsiteY6" fmla="*/ 216 h 25149"/>
                  <a:gd name="connsiteX7" fmla="*/ 24933 w 25091"/>
                  <a:gd name="connsiteY7" fmla="*/ 10356 h 25149"/>
                  <a:gd name="connsiteX8" fmla="*/ 24933 w 25091"/>
                  <a:gd name="connsiteY8" fmla="*/ 10356 h 25149"/>
                  <a:gd name="connsiteX9" fmla="*/ 21131 w 25091"/>
                  <a:gd name="connsiteY9" fmla="*/ 21764 h 25149"/>
                  <a:gd name="connsiteX10" fmla="*/ 21131 w 25091"/>
                  <a:gd name="connsiteY10" fmla="*/ 21764 h 25149"/>
                  <a:gd name="connsiteX11" fmla="*/ 14793 w 25091"/>
                  <a:gd name="connsiteY11" fmla="*/ 24933 h 2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91" h="25149">
                    <a:moveTo>
                      <a:pt x="14793" y="24933"/>
                    </a:moveTo>
                    <a:cubicBezTo>
                      <a:pt x="7821" y="26201"/>
                      <a:pt x="1483" y="21764"/>
                      <a:pt x="216" y="14793"/>
                    </a:cubicBezTo>
                    <a:lnTo>
                      <a:pt x="216" y="14793"/>
                    </a:lnTo>
                    <a:cubicBezTo>
                      <a:pt x="-1052" y="7821"/>
                      <a:pt x="3385" y="1483"/>
                      <a:pt x="10356" y="216"/>
                    </a:cubicBezTo>
                    <a:lnTo>
                      <a:pt x="10356" y="216"/>
                    </a:lnTo>
                    <a:lnTo>
                      <a:pt x="10356" y="216"/>
                    </a:lnTo>
                    <a:lnTo>
                      <a:pt x="10356" y="216"/>
                    </a:lnTo>
                    <a:cubicBezTo>
                      <a:pt x="17328" y="-1052"/>
                      <a:pt x="23666" y="3385"/>
                      <a:pt x="24933" y="10356"/>
                    </a:cubicBezTo>
                    <a:lnTo>
                      <a:pt x="24933" y="10356"/>
                    </a:lnTo>
                    <a:cubicBezTo>
                      <a:pt x="25567" y="14793"/>
                      <a:pt x="24299" y="18595"/>
                      <a:pt x="21131" y="21764"/>
                    </a:cubicBezTo>
                    <a:lnTo>
                      <a:pt x="21131" y="21764"/>
                    </a:lnTo>
                    <a:cubicBezTo>
                      <a:pt x="19863" y="23666"/>
                      <a:pt x="17328" y="24933"/>
                      <a:pt x="14793" y="2493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6F01512E-52B8-4CB1-A385-7819BA998A8B}"/>
                  </a:ext>
                </a:extLst>
              </p:cNvPr>
              <p:cNvSpPr/>
              <p:nvPr/>
            </p:nvSpPr>
            <p:spPr>
              <a:xfrm>
                <a:off x="4949642" y="2548440"/>
                <a:ext cx="25446" cy="25644"/>
              </a:xfrm>
              <a:custGeom>
                <a:avLst/>
                <a:gdLst>
                  <a:gd name="connsiteX0" fmla="*/ 9361 w 25446"/>
                  <a:gd name="connsiteY0" fmla="*/ 25159 h 25644"/>
                  <a:gd name="connsiteX1" fmla="*/ 488 w 25446"/>
                  <a:gd name="connsiteY1" fmla="*/ 9948 h 25644"/>
                  <a:gd name="connsiteX2" fmla="*/ 488 w 25446"/>
                  <a:gd name="connsiteY2" fmla="*/ 9948 h 25644"/>
                  <a:gd name="connsiteX3" fmla="*/ 15698 w 25446"/>
                  <a:gd name="connsiteY3" fmla="*/ 442 h 25644"/>
                  <a:gd name="connsiteX4" fmla="*/ 15698 w 25446"/>
                  <a:gd name="connsiteY4" fmla="*/ 442 h 25644"/>
                  <a:gd name="connsiteX5" fmla="*/ 25205 w 25446"/>
                  <a:gd name="connsiteY5" fmla="*/ 16286 h 25644"/>
                  <a:gd name="connsiteX6" fmla="*/ 25205 w 25446"/>
                  <a:gd name="connsiteY6" fmla="*/ 16286 h 25644"/>
                  <a:gd name="connsiteX7" fmla="*/ 21402 w 25446"/>
                  <a:gd name="connsiteY7" fmla="*/ 21990 h 25644"/>
                  <a:gd name="connsiteX8" fmla="*/ 21402 w 25446"/>
                  <a:gd name="connsiteY8" fmla="*/ 21990 h 25644"/>
                  <a:gd name="connsiteX9" fmla="*/ 9361 w 25446"/>
                  <a:gd name="connsiteY9" fmla="*/ 25159 h 25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46" h="25644">
                    <a:moveTo>
                      <a:pt x="9361" y="25159"/>
                    </a:moveTo>
                    <a:cubicBezTo>
                      <a:pt x="2389" y="23258"/>
                      <a:pt x="-1414" y="16286"/>
                      <a:pt x="488" y="9948"/>
                    </a:cubicBezTo>
                    <a:lnTo>
                      <a:pt x="488" y="9948"/>
                    </a:lnTo>
                    <a:cubicBezTo>
                      <a:pt x="1755" y="2977"/>
                      <a:pt x="8727" y="-1460"/>
                      <a:pt x="15698" y="442"/>
                    </a:cubicBezTo>
                    <a:lnTo>
                      <a:pt x="15698" y="442"/>
                    </a:lnTo>
                    <a:cubicBezTo>
                      <a:pt x="22670" y="2343"/>
                      <a:pt x="26473" y="9314"/>
                      <a:pt x="25205" y="16286"/>
                    </a:cubicBezTo>
                    <a:lnTo>
                      <a:pt x="25205" y="16286"/>
                    </a:lnTo>
                    <a:cubicBezTo>
                      <a:pt x="24571" y="18187"/>
                      <a:pt x="23304" y="20723"/>
                      <a:pt x="21402" y="21990"/>
                    </a:cubicBezTo>
                    <a:lnTo>
                      <a:pt x="21402" y="21990"/>
                    </a:lnTo>
                    <a:cubicBezTo>
                      <a:pt x="18234" y="25159"/>
                      <a:pt x="13797" y="26427"/>
                      <a:pt x="9361" y="2515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83A14FC-8412-BEC7-F41C-665DC068F702}"/>
                  </a:ext>
                </a:extLst>
              </p:cNvPr>
              <p:cNvSpPr/>
              <p:nvPr/>
            </p:nvSpPr>
            <p:spPr>
              <a:xfrm>
                <a:off x="5328008" y="2168127"/>
                <a:ext cx="25057" cy="25059"/>
              </a:xfrm>
              <a:custGeom>
                <a:avLst/>
                <a:gdLst>
                  <a:gd name="connsiteX0" fmla="*/ 15698 w 25057"/>
                  <a:gd name="connsiteY0" fmla="*/ 24571 h 25059"/>
                  <a:gd name="connsiteX1" fmla="*/ 488 w 25057"/>
                  <a:gd name="connsiteY1" fmla="*/ 15698 h 25059"/>
                  <a:gd name="connsiteX2" fmla="*/ 488 w 25057"/>
                  <a:gd name="connsiteY2" fmla="*/ 15698 h 25059"/>
                  <a:gd name="connsiteX3" fmla="*/ 9361 w 25057"/>
                  <a:gd name="connsiteY3" fmla="*/ 488 h 25059"/>
                  <a:gd name="connsiteX4" fmla="*/ 9361 w 25057"/>
                  <a:gd name="connsiteY4" fmla="*/ 488 h 25059"/>
                  <a:gd name="connsiteX5" fmla="*/ 24571 w 25057"/>
                  <a:gd name="connsiteY5" fmla="*/ 9361 h 25059"/>
                  <a:gd name="connsiteX6" fmla="*/ 24571 w 25057"/>
                  <a:gd name="connsiteY6" fmla="*/ 9361 h 25059"/>
                  <a:gd name="connsiteX7" fmla="*/ 21402 w 25057"/>
                  <a:gd name="connsiteY7" fmla="*/ 22036 h 25059"/>
                  <a:gd name="connsiteX8" fmla="*/ 21402 w 25057"/>
                  <a:gd name="connsiteY8" fmla="*/ 22036 h 25059"/>
                  <a:gd name="connsiteX9" fmla="*/ 15698 w 25057"/>
                  <a:gd name="connsiteY9" fmla="*/ 24571 h 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57" h="25059">
                    <a:moveTo>
                      <a:pt x="15698" y="24571"/>
                    </a:moveTo>
                    <a:cubicBezTo>
                      <a:pt x="8727" y="26473"/>
                      <a:pt x="1755" y="22670"/>
                      <a:pt x="488" y="15698"/>
                    </a:cubicBezTo>
                    <a:lnTo>
                      <a:pt x="488" y="15698"/>
                    </a:lnTo>
                    <a:cubicBezTo>
                      <a:pt x="-1414" y="8727"/>
                      <a:pt x="2389" y="1755"/>
                      <a:pt x="9361" y="488"/>
                    </a:cubicBezTo>
                    <a:lnTo>
                      <a:pt x="9361" y="488"/>
                    </a:lnTo>
                    <a:cubicBezTo>
                      <a:pt x="15698" y="-1414"/>
                      <a:pt x="23304" y="2389"/>
                      <a:pt x="24571" y="9361"/>
                    </a:cubicBezTo>
                    <a:lnTo>
                      <a:pt x="24571" y="9361"/>
                    </a:lnTo>
                    <a:cubicBezTo>
                      <a:pt x="25839" y="13797"/>
                      <a:pt x="24571" y="18867"/>
                      <a:pt x="21402" y="22036"/>
                    </a:cubicBezTo>
                    <a:lnTo>
                      <a:pt x="21402" y="22036"/>
                    </a:lnTo>
                    <a:cubicBezTo>
                      <a:pt x="20135" y="23304"/>
                      <a:pt x="18234" y="24571"/>
                      <a:pt x="15698" y="2457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28BE584B-980C-A9F1-28FF-1C6CF8323F9F}"/>
                  </a:ext>
                </a:extLst>
              </p:cNvPr>
              <p:cNvSpPr/>
              <p:nvPr/>
            </p:nvSpPr>
            <p:spPr>
              <a:xfrm>
                <a:off x="4964793" y="2499847"/>
                <a:ext cx="25498" cy="25824"/>
              </a:xfrm>
              <a:custGeom>
                <a:avLst/>
                <a:gdLst>
                  <a:gd name="connsiteX0" fmla="*/ 8153 w 25498"/>
                  <a:gd name="connsiteY0" fmla="*/ 24951 h 25824"/>
                  <a:gd name="connsiteX1" fmla="*/ 548 w 25498"/>
                  <a:gd name="connsiteY1" fmla="*/ 8473 h 25824"/>
                  <a:gd name="connsiteX2" fmla="*/ 548 w 25498"/>
                  <a:gd name="connsiteY2" fmla="*/ 8473 h 25824"/>
                  <a:gd name="connsiteX3" fmla="*/ 17026 w 25498"/>
                  <a:gd name="connsiteY3" fmla="*/ 867 h 25824"/>
                  <a:gd name="connsiteX4" fmla="*/ 17026 w 25498"/>
                  <a:gd name="connsiteY4" fmla="*/ 867 h 25824"/>
                  <a:gd name="connsiteX5" fmla="*/ 24632 w 25498"/>
                  <a:gd name="connsiteY5" fmla="*/ 17345 h 25824"/>
                  <a:gd name="connsiteX6" fmla="*/ 24632 w 25498"/>
                  <a:gd name="connsiteY6" fmla="*/ 17345 h 25824"/>
                  <a:gd name="connsiteX7" fmla="*/ 22096 w 25498"/>
                  <a:gd name="connsiteY7" fmla="*/ 21782 h 25824"/>
                  <a:gd name="connsiteX8" fmla="*/ 22096 w 25498"/>
                  <a:gd name="connsiteY8" fmla="*/ 21782 h 25824"/>
                  <a:gd name="connsiteX9" fmla="*/ 8153 w 25498"/>
                  <a:gd name="connsiteY9" fmla="*/ 24951 h 2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98" h="25824">
                    <a:moveTo>
                      <a:pt x="8153" y="24951"/>
                    </a:moveTo>
                    <a:cubicBezTo>
                      <a:pt x="1816" y="22416"/>
                      <a:pt x="-1353" y="14810"/>
                      <a:pt x="548" y="8473"/>
                    </a:cubicBezTo>
                    <a:lnTo>
                      <a:pt x="548" y="8473"/>
                    </a:lnTo>
                    <a:cubicBezTo>
                      <a:pt x="3083" y="1501"/>
                      <a:pt x="10688" y="-1668"/>
                      <a:pt x="17026" y="867"/>
                    </a:cubicBezTo>
                    <a:lnTo>
                      <a:pt x="17026" y="867"/>
                    </a:lnTo>
                    <a:cubicBezTo>
                      <a:pt x="23998" y="3402"/>
                      <a:pt x="27167" y="10374"/>
                      <a:pt x="24632" y="17345"/>
                    </a:cubicBezTo>
                    <a:lnTo>
                      <a:pt x="24632" y="17345"/>
                    </a:lnTo>
                    <a:cubicBezTo>
                      <a:pt x="23998" y="19247"/>
                      <a:pt x="22730" y="20514"/>
                      <a:pt x="22096" y="21782"/>
                    </a:cubicBezTo>
                    <a:lnTo>
                      <a:pt x="22096" y="21782"/>
                    </a:lnTo>
                    <a:cubicBezTo>
                      <a:pt x="18294" y="25585"/>
                      <a:pt x="13224" y="26852"/>
                      <a:pt x="8153" y="2495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8137D299-A51F-984A-FAC0-0CB28F628F3B}"/>
                  </a:ext>
                </a:extLst>
              </p:cNvPr>
              <p:cNvSpPr/>
              <p:nvPr/>
            </p:nvSpPr>
            <p:spPr>
              <a:xfrm>
                <a:off x="5278828" y="2183592"/>
                <a:ext cx="25844" cy="25817"/>
              </a:xfrm>
              <a:custGeom>
                <a:avLst/>
                <a:gdLst>
                  <a:gd name="connsiteX0" fmla="*/ 17345 w 25844"/>
                  <a:gd name="connsiteY0" fmla="*/ 24951 h 25817"/>
                  <a:gd name="connsiteX1" fmla="*/ 867 w 25844"/>
                  <a:gd name="connsiteY1" fmla="*/ 17345 h 25817"/>
                  <a:gd name="connsiteX2" fmla="*/ 867 w 25844"/>
                  <a:gd name="connsiteY2" fmla="*/ 17345 h 25817"/>
                  <a:gd name="connsiteX3" fmla="*/ 8473 w 25844"/>
                  <a:gd name="connsiteY3" fmla="*/ 867 h 25817"/>
                  <a:gd name="connsiteX4" fmla="*/ 8473 w 25844"/>
                  <a:gd name="connsiteY4" fmla="*/ 867 h 25817"/>
                  <a:gd name="connsiteX5" fmla="*/ 8473 w 25844"/>
                  <a:gd name="connsiteY5" fmla="*/ 867 h 25817"/>
                  <a:gd name="connsiteX6" fmla="*/ 8473 w 25844"/>
                  <a:gd name="connsiteY6" fmla="*/ 867 h 25817"/>
                  <a:gd name="connsiteX7" fmla="*/ 24951 w 25844"/>
                  <a:gd name="connsiteY7" fmla="*/ 8473 h 25817"/>
                  <a:gd name="connsiteX8" fmla="*/ 24951 w 25844"/>
                  <a:gd name="connsiteY8" fmla="*/ 8473 h 25817"/>
                  <a:gd name="connsiteX9" fmla="*/ 22416 w 25844"/>
                  <a:gd name="connsiteY9" fmla="*/ 21782 h 25817"/>
                  <a:gd name="connsiteX10" fmla="*/ 22416 w 25844"/>
                  <a:gd name="connsiteY10" fmla="*/ 21782 h 25817"/>
                  <a:gd name="connsiteX11" fmla="*/ 17345 w 25844"/>
                  <a:gd name="connsiteY11" fmla="*/ 24951 h 25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44" h="25817">
                    <a:moveTo>
                      <a:pt x="17345" y="24951"/>
                    </a:moveTo>
                    <a:cubicBezTo>
                      <a:pt x="11008" y="27486"/>
                      <a:pt x="3402" y="24317"/>
                      <a:pt x="867" y="17345"/>
                    </a:cubicBezTo>
                    <a:lnTo>
                      <a:pt x="867" y="17345"/>
                    </a:lnTo>
                    <a:cubicBezTo>
                      <a:pt x="-1668" y="11008"/>
                      <a:pt x="1501" y="3402"/>
                      <a:pt x="8473" y="867"/>
                    </a:cubicBezTo>
                    <a:lnTo>
                      <a:pt x="8473" y="867"/>
                    </a:lnTo>
                    <a:lnTo>
                      <a:pt x="8473" y="867"/>
                    </a:lnTo>
                    <a:lnTo>
                      <a:pt x="8473" y="867"/>
                    </a:lnTo>
                    <a:cubicBezTo>
                      <a:pt x="14810" y="-1668"/>
                      <a:pt x="22416" y="1501"/>
                      <a:pt x="24951" y="8473"/>
                    </a:cubicBezTo>
                    <a:lnTo>
                      <a:pt x="24951" y="8473"/>
                    </a:lnTo>
                    <a:cubicBezTo>
                      <a:pt x="26852" y="12909"/>
                      <a:pt x="25585" y="18613"/>
                      <a:pt x="22416" y="21782"/>
                    </a:cubicBezTo>
                    <a:lnTo>
                      <a:pt x="22416" y="21782"/>
                    </a:lnTo>
                    <a:cubicBezTo>
                      <a:pt x="21148" y="23049"/>
                      <a:pt x="19247" y="24317"/>
                      <a:pt x="17345" y="2495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C0D2A2F5-C499-3291-3347-A7215EA22A56}"/>
                  </a:ext>
                </a:extLst>
              </p:cNvPr>
              <p:cNvSpPr/>
              <p:nvPr/>
            </p:nvSpPr>
            <p:spPr>
              <a:xfrm>
                <a:off x="4984891" y="2453084"/>
                <a:ext cx="25544" cy="25499"/>
              </a:xfrm>
              <a:custGeom>
                <a:avLst/>
                <a:gdLst>
                  <a:gd name="connsiteX0" fmla="*/ 7068 w 25544"/>
                  <a:gd name="connsiteY0" fmla="*/ 24180 h 25499"/>
                  <a:gd name="connsiteX1" fmla="*/ 1364 w 25544"/>
                  <a:gd name="connsiteY1" fmla="*/ 7068 h 25499"/>
                  <a:gd name="connsiteX2" fmla="*/ 1364 w 25544"/>
                  <a:gd name="connsiteY2" fmla="*/ 7068 h 25499"/>
                  <a:gd name="connsiteX3" fmla="*/ 18476 w 25544"/>
                  <a:gd name="connsiteY3" fmla="*/ 1364 h 25499"/>
                  <a:gd name="connsiteX4" fmla="*/ 18476 w 25544"/>
                  <a:gd name="connsiteY4" fmla="*/ 1364 h 25499"/>
                  <a:gd name="connsiteX5" fmla="*/ 24180 w 25544"/>
                  <a:gd name="connsiteY5" fmla="*/ 18476 h 25499"/>
                  <a:gd name="connsiteX6" fmla="*/ 24180 w 25544"/>
                  <a:gd name="connsiteY6" fmla="*/ 18476 h 25499"/>
                  <a:gd name="connsiteX7" fmla="*/ 21645 w 25544"/>
                  <a:gd name="connsiteY7" fmla="*/ 21645 h 25499"/>
                  <a:gd name="connsiteX8" fmla="*/ 21645 w 25544"/>
                  <a:gd name="connsiteY8" fmla="*/ 21645 h 25499"/>
                  <a:gd name="connsiteX9" fmla="*/ 7068 w 25544"/>
                  <a:gd name="connsiteY9" fmla="*/ 24180 h 2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44" h="25499">
                    <a:moveTo>
                      <a:pt x="7068" y="24180"/>
                    </a:moveTo>
                    <a:cubicBezTo>
                      <a:pt x="730" y="21011"/>
                      <a:pt x="-1805" y="13406"/>
                      <a:pt x="1364" y="7068"/>
                    </a:cubicBezTo>
                    <a:lnTo>
                      <a:pt x="1364" y="7068"/>
                    </a:lnTo>
                    <a:cubicBezTo>
                      <a:pt x="4533" y="730"/>
                      <a:pt x="12138" y="-1805"/>
                      <a:pt x="18476" y="1364"/>
                    </a:cubicBezTo>
                    <a:lnTo>
                      <a:pt x="18476" y="1364"/>
                    </a:lnTo>
                    <a:cubicBezTo>
                      <a:pt x="24814" y="4533"/>
                      <a:pt x="27349" y="12138"/>
                      <a:pt x="24180" y="18476"/>
                    </a:cubicBezTo>
                    <a:lnTo>
                      <a:pt x="24180" y="18476"/>
                    </a:lnTo>
                    <a:cubicBezTo>
                      <a:pt x="23547" y="19744"/>
                      <a:pt x="22913" y="20378"/>
                      <a:pt x="21645" y="21645"/>
                    </a:cubicBezTo>
                    <a:lnTo>
                      <a:pt x="21645" y="21645"/>
                    </a:lnTo>
                    <a:cubicBezTo>
                      <a:pt x="17842" y="25448"/>
                      <a:pt x="12138" y="26715"/>
                      <a:pt x="7068" y="2418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59502CA9-1FB1-69C0-3A73-7CA235ACFD9A}"/>
                  </a:ext>
                </a:extLst>
              </p:cNvPr>
              <p:cNvSpPr/>
              <p:nvPr/>
            </p:nvSpPr>
            <p:spPr>
              <a:xfrm>
                <a:off x="5232065" y="2204009"/>
                <a:ext cx="25499" cy="25544"/>
              </a:xfrm>
              <a:custGeom>
                <a:avLst/>
                <a:gdLst>
                  <a:gd name="connsiteX0" fmla="*/ 18476 w 25499"/>
                  <a:gd name="connsiteY0" fmla="*/ 24180 h 25544"/>
                  <a:gd name="connsiteX1" fmla="*/ 18476 w 25499"/>
                  <a:gd name="connsiteY1" fmla="*/ 24180 h 25544"/>
                  <a:gd name="connsiteX2" fmla="*/ 1364 w 25499"/>
                  <a:gd name="connsiteY2" fmla="*/ 18476 h 25544"/>
                  <a:gd name="connsiteX3" fmla="*/ 1364 w 25499"/>
                  <a:gd name="connsiteY3" fmla="*/ 18476 h 25544"/>
                  <a:gd name="connsiteX4" fmla="*/ 7068 w 25499"/>
                  <a:gd name="connsiteY4" fmla="*/ 1364 h 25544"/>
                  <a:gd name="connsiteX5" fmla="*/ 7068 w 25499"/>
                  <a:gd name="connsiteY5" fmla="*/ 1364 h 25544"/>
                  <a:gd name="connsiteX6" fmla="*/ 24180 w 25499"/>
                  <a:gd name="connsiteY6" fmla="*/ 7068 h 25544"/>
                  <a:gd name="connsiteX7" fmla="*/ 24180 w 25499"/>
                  <a:gd name="connsiteY7" fmla="*/ 7068 h 25544"/>
                  <a:gd name="connsiteX8" fmla="*/ 21645 w 25499"/>
                  <a:gd name="connsiteY8" fmla="*/ 21645 h 25544"/>
                  <a:gd name="connsiteX9" fmla="*/ 21645 w 25499"/>
                  <a:gd name="connsiteY9" fmla="*/ 21645 h 25544"/>
                  <a:gd name="connsiteX10" fmla="*/ 18476 w 25499"/>
                  <a:gd name="connsiteY10" fmla="*/ 24180 h 25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499" h="25544">
                    <a:moveTo>
                      <a:pt x="18476" y="24180"/>
                    </a:moveTo>
                    <a:lnTo>
                      <a:pt x="18476" y="24180"/>
                    </a:lnTo>
                    <a:cubicBezTo>
                      <a:pt x="12138" y="27349"/>
                      <a:pt x="4533" y="24814"/>
                      <a:pt x="1364" y="18476"/>
                    </a:cubicBezTo>
                    <a:lnTo>
                      <a:pt x="1364" y="18476"/>
                    </a:lnTo>
                    <a:cubicBezTo>
                      <a:pt x="-1805" y="12138"/>
                      <a:pt x="730" y="4533"/>
                      <a:pt x="7068" y="1364"/>
                    </a:cubicBezTo>
                    <a:lnTo>
                      <a:pt x="7068" y="1364"/>
                    </a:lnTo>
                    <a:cubicBezTo>
                      <a:pt x="13406" y="-1805"/>
                      <a:pt x="21011" y="730"/>
                      <a:pt x="24180" y="7068"/>
                    </a:cubicBezTo>
                    <a:lnTo>
                      <a:pt x="24180" y="7068"/>
                    </a:lnTo>
                    <a:cubicBezTo>
                      <a:pt x="26715" y="12138"/>
                      <a:pt x="25448" y="17842"/>
                      <a:pt x="21645" y="21645"/>
                    </a:cubicBezTo>
                    <a:lnTo>
                      <a:pt x="21645" y="21645"/>
                    </a:lnTo>
                    <a:cubicBezTo>
                      <a:pt x="21011" y="22279"/>
                      <a:pt x="19744" y="23547"/>
                      <a:pt x="18476" y="2418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73CF8E40-BE87-606E-E125-7AC8C9A13F81}"/>
                  </a:ext>
                </a:extLst>
              </p:cNvPr>
              <p:cNvSpPr/>
              <p:nvPr/>
            </p:nvSpPr>
            <p:spPr>
              <a:xfrm>
                <a:off x="5009022" y="2407499"/>
                <a:ext cx="25659" cy="26113"/>
              </a:xfrm>
              <a:custGeom>
                <a:avLst/>
                <a:gdLst>
                  <a:gd name="connsiteX0" fmla="*/ 6388 w 25659"/>
                  <a:gd name="connsiteY0" fmla="*/ 24133 h 26113"/>
                  <a:gd name="connsiteX1" fmla="*/ 1951 w 25659"/>
                  <a:gd name="connsiteY1" fmla="*/ 6388 h 26113"/>
                  <a:gd name="connsiteX2" fmla="*/ 1951 w 25659"/>
                  <a:gd name="connsiteY2" fmla="*/ 6388 h 26113"/>
                  <a:gd name="connsiteX3" fmla="*/ 19697 w 25659"/>
                  <a:gd name="connsiteY3" fmla="*/ 1951 h 26113"/>
                  <a:gd name="connsiteX4" fmla="*/ 19697 w 25659"/>
                  <a:gd name="connsiteY4" fmla="*/ 1951 h 26113"/>
                  <a:gd name="connsiteX5" fmla="*/ 24133 w 25659"/>
                  <a:gd name="connsiteY5" fmla="*/ 19697 h 26113"/>
                  <a:gd name="connsiteX6" fmla="*/ 24133 w 25659"/>
                  <a:gd name="connsiteY6" fmla="*/ 19697 h 26113"/>
                  <a:gd name="connsiteX7" fmla="*/ 21598 w 25659"/>
                  <a:gd name="connsiteY7" fmla="*/ 22232 h 26113"/>
                  <a:gd name="connsiteX8" fmla="*/ 21598 w 25659"/>
                  <a:gd name="connsiteY8" fmla="*/ 22232 h 26113"/>
                  <a:gd name="connsiteX9" fmla="*/ 6388 w 25659"/>
                  <a:gd name="connsiteY9" fmla="*/ 24133 h 2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59" h="26113">
                    <a:moveTo>
                      <a:pt x="6388" y="24133"/>
                    </a:moveTo>
                    <a:cubicBezTo>
                      <a:pt x="50" y="20331"/>
                      <a:pt x="-1852" y="12725"/>
                      <a:pt x="1951" y="6388"/>
                    </a:cubicBezTo>
                    <a:lnTo>
                      <a:pt x="1951" y="6388"/>
                    </a:lnTo>
                    <a:cubicBezTo>
                      <a:pt x="5754" y="50"/>
                      <a:pt x="13359" y="-1852"/>
                      <a:pt x="19697" y="1951"/>
                    </a:cubicBezTo>
                    <a:lnTo>
                      <a:pt x="19697" y="1951"/>
                    </a:lnTo>
                    <a:cubicBezTo>
                      <a:pt x="25401" y="5754"/>
                      <a:pt x="27302" y="13359"/>
                      <a:pt x="24133" y="19697"/>
                    </a:cubicBezTo>
                    <a:lnTo>
                      <a:pt x="24133" y="19697"/>
                    </a:lnTo>
                    <a:cubicBezTo>
                      <a:pt x="23500" y="20964"/>
                      <a:pt x="22866" y="21598"/>
                      <a:pt x="21598" y="22232"/>
                    </a:cubicBezTo>
                    <a:lnTo>
                      <a:pt x="21598" y="22232"/>
                    </a:lnTo>
                    <a:cubicBezTo>
                      <a:pt x="17796" y="26668"/>
                      <a:pt x="11458" y="27302"/>
                      <a:pt x="6388" y="2413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40E60799-9308-92D1-C499-B2C172F1A8F3}"/>
                  </a:ext>
                </a:extLst>
              </p:cNvPr>
              <p:cNvSpPr/>
              <p:nvPr/>
            </p:nvSpPr>
            <p:spPr>
              <a:xfrm>
                <a:off x="5187747" y="2228564"/>
                <a:ext cx="25480" cy="25659"/>
              </a:xfrm>
              <a:custGeom>
                <a:avLst/>
                <a:gdLst>
                  <a:gd name="connsiteX0" fmla="*/ 19063 w 25480"/>
                  <a:gd name="connsiteY0" fmla="*/ 23709 h 25659"/>
                  <a:gd name="connsiteX1" fmla="*/ 19063 w 25480"/>
                  <a:gd name="connsiteY1" fmla="*/ 23709 h 25659"/>
                  <a:gd name="connsiteX2" fmla="*/ 1951 w 25480"/>
                  <a:gd name="connsiteY2" fmla="*/ 19272 h 25659"/>
                  <a:gd name="connsiteX3" fmla="*/ 1951 w 25480"/>
                  <a:gd name="connsiteY3" fmla="*/ 19272 h 25659"/>
                  <a:gd name="connsiteX4" fmla="*/ 6388 w 25480"/>
                  <a:gd name="connsiteY4" fmla="*/ 1527 h 25659"/>
                  <a:gd name="connsiteX5" fmla="*/ 6388 w 25480"/>
                  <a:gd name="connsiteY5" fmla="*/ 1527 h 25659"/>
                  <a:gd name="connsiteX6" fmla="*/ 23500 w 25480"/>
                  <a:gd name="connsiteY6" fmla="*/ 5963 h 25659"/>
                  <a:gd name="connsiteX7" fmla="*/ 23500 w 25480"/>
                  <a:gd name="connsiteY7" fmla="*/ 5963 h 25659"/>
                  <a:gd name="connsiteX8" fmla="*/ 21598 w 25480"/>
                  <a:gd name="connsiteY8" fmla="*/ 21807 h 25659"/>
                  <a:gd name="connsiteX9" fmla="*/ 21598 w 25480"/>
                  <a:gd name="connsiteY9" fmla="*/ 21807 h 25659"/>
                  <a:gd name="connsiteX10" fmla="*/ 19063 w 25480"/>
                  <a:gd name="connsiteY10" fmla="*/ 23709 h 2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480" h="25659">
                    <a:moveTo>
                      <a:pt x="19063" y="23709"/>
                    </a:moveTo>
                    <a:lnTo>
                      <a:pt x="19063" y="23709"/>
                    </a:lnTo>
                    <a:cubicBezTo>
                      <a:pt x="13359" y="27511"/>
                      <a:pt x="5120" y="25610"/>
                      <a:pt x="1951" y="19272"/>
                    </a:cubicBezTo>
                    <a:lnTo>
                      <a:pt x="1951" y="19272"/>
                    </a:lnTo>
                    <a:cubicBezTo>
                      <a:pt x="-1852" y="12935"/>
                      <a:pt x="50" y="5329"/>
                      <a:pt x="6388" y="1527"/>
                    </a:cubicBezTo>
                    <a:lnTo>
                      <a:pt x="6388" y="1527"/>
                    </a:lnTo>
                    <a:cubicBezTo>
                      <a:pt x="12092" y="-1642"/>
                      <a:pt x="19697" y="259"/>
                      <a:pt x="23500" y="5963"/>
                    </a:cubicBezTo>
                    <a:lnTo>
                      <a:pt x="23500" y="5963"/>
                    </a:lnTo>
                    <a:cubicBezTo>
                      <a:pt x="26668" y="11033"/>
                      <a:pt x="26035" y="17371"/>
                      <a:pt x="21598" y="21807"/>
                    </a:cubicBezTo>
                    <a:lnTo>
                      <a:pt x="21598" y="21807"/>
                    </a:lnTo>
                    <a:cubicBezTo>
                      <a:pt x="20964" y="22441"/>
                      <a:pt x="20331" y="23075"/>
                      <a:pt x="19063" y="2370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0" name="Graphic 4">
              <a:extLst>
                <a:ext uri="{FF2B5EF4-FFF2-40B4-BE49-F238E27FC236}">
                  <a16:creationId xmlns:a16="http://schemas.microsoft.com/office/drawing/2014/main" id="{4380B878-E014-33E1-BD1F-DA44451F9055}"/>
                </a:ext>
              </a:extLst>
            </p:cNvPr>
            <p:cNvGrpSpPr/>
            <p:nvPr/>
          </p:nvGrpSpPr>
          <p:grpSpPr>
            <a:xfrm>
              <a:off x="4941257" y="4232832"/>
              <a:ext cx="1099606" cy="1099606"/>
              <a:chOff x="4941257" y="4232832"/>
              <a:chExt cx="1099606" cy="1099606"/>
            </a:xfrm>
            <a:solidFill>
              <a:schemeClr val="bg1">
                <a:lumMod val="75000"/>
              </a:schemeClr>
            </a:solidFill>
          </p:grpSpPr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E5424977-8CC8-2127-2191-0294B3E49D93}"/>
                  </a:ext>
                </a:extLst>
              </p:cNvPr>
              <p:cNvSpPr/>
              <p:nvPr/>
            </p:nvSpPr>
            <p:spPr>
              <a:xfrm>
                <a:off x="5875115" y="4408464"/>
                <a:ext cx="26014" cy="26241"/>
              </a:xfrm>
              <a:custGeom>
                <a:avLst/>
                <a:gdLst>
                  <a:gd name="connsiteX0" fmla="*/ 22514 w 26014"/>
                  <a:gd name="connsiteY0" fmla="*/ 4361 h 26241"/>
                  <a:gd name="connsiteX1" fmla="*/ 22514 w 26014"/>
                  <a:gd name="connsiteY1" fmla="*/ 4361 h 26241"/>
                  <a:gd name="connsiteX2" fmla="*/ 22514 w 26014"/>
                  <a:gd name="connsiteY2" fmla="*/ 4361 h 26241"/>
                  <a:gd name="connsiteX3" fmla="*/ 21880 w 26014"/>
                  <a:gd name="connsiteY3" fmla="*/ 22740 h 26241"/>
                  <a:gd name="connsiteX4" fmla="*/ 21880 w 26014"/>
                  <a:gd name="connsiteY4" fmla="*/ 22740 h 26241"/>
                  <a:gd name="connsiteX5" fmla="*/ 3501 w 26014"/>
                  <a:gd name="connsiteY5" fmla="*/ 22107 h 26241"/>
                  <a:gd name="connsiteX6" fmla="*/ 3501 w 26014"/>
                  <a:gd name="connsiteY6" fmla="*/ 22107 h 26241"/>
                  <a:gd name="connsiteX7" fmla="*/ 4134 w 26014"/>
                  <a:gd name="connsiteY7" fmla="*/ 3727 h 26241"/>
                  <a:gd name="connsiteX8" fmla="*/ 4134 w 26014"/>
                  <a:gd name="connsiteY8" fmla="*/ 3727 h 26241"/>
                  <a:gd name="connsiteX9" fmla="*/ 22514 w 26014"/>
                  <a:gd name="connsiteY9" fmla="*/ 4361 h 26241"/>
                  <a:gd name="connsiteX10" fmla="*/ 22514 w 26014"/>
                  <a:gd name="connsiteY10" fmla="*/ 4361 h 26241"/>
                  <a:gd name="connsiteX11" fmla="*/ 22514 w 26014"/>
                  <a:gd name="connsiteY11" fmla="*/ 4361 h 2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014" h="26241">
                    <a:moveTo>
                      <a:pt x="22514" y="4361"/>
                    </a:moveTo>
                    <a:lnTo>
                      <a:pt x="22514" y="4361"/>
                    </a:lnTo>
                    <a:lnTo>
                      <a:pt x="22514" y="4361"/>
                    </a:lnTo>
                    <a:cubicBezTo>
                      <a:pt x="27584" y="9431"/>
                      <a:pt x="26950" y="17670"/>
                      <a:pt x="21880" y="22740"/>
                    </a:cubicBezTo>
                    <a:lnTo>
                      <a:pt x="21880" y="22740"/>
                    </a:lnTo>
                    <a:cubicBezTo>
                      <a:pt x="16810" y="27811"/>
                      <a:pt x="8571" y="27177"/>
                      <a:pt x="3501" y="22107"/>
                    </a:cubicBezTo>
                    <a:lnTo>
                      <a:pt x="3501" y="22107"/>
                    </a:lnTo>
                    <a:cubicBezTo>
                      <a:pt x="-1570" y="17036"/>
                      <a:pt x="-936" y="8797"/>
                      <a:pt x="4134" y="3727"/>
                    </a:cubicBezTo>
                    <a:lnTo>
                      <a:pt x="4134" y="3727"/>
                    </a:lnTo>
                    <a:cubicBezTo>
                      <a:pt x="9838" y="-1343"/>
                      <a:pt x="17444" y="-1343"/>
                      <a:pt x="22514" y="4361"/>
                    </a:cubicBezTo>
                    <a:lnTo>
                      <a:pt x="22514" y="4361"/>
                    </a:lnTo>
                    <a:cubicBezTo>
                      <a:pt x="22514" y="3727"/>
                      <a:pt x="22514" y="3727"/>
                      <a:pt x="22514" y="436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37445E36-AAB0-C3C0-9F19-18672C9F3A80}"/>
                  </a:ext>
                </a:extLst>
              </p:cNvPr>
              <p:cNvSpPr/>
              <p:nvPr/>
            </p:nvSpPr>
            <p:spPr>
              <a:xfrm>
                <a:off x="5838990" y="4372565"/>
                <a:ext cx="25766" cy="25380"/>
              </a:xfrm>
              <a:custGeom>
                <a:avLst/>
                <a:gdLst>
                  <a:gd name="connsiteX0" fmla="*/ 22514 w 25766"/>
                  <a:gd name="connsiteY0" fmla="*/ 21246 h 25380"/>
                  <a:gd name="connsiteX1" fmla="*/ 4134 w 25766"/>
                  <a:gd name="connsiteY1" fmla="*/ 21880 h 25380"/>
                  <a:gd name="connsiteX2" fmla="*/ 4134 w 25766"/>
                  <a:gd name="connsiteY2" fmla="*/ 21880 h 25380"/>
                  <a:gd name="connsiteX3" fmla="*/ 3501 w 25766"/>
                  <a:gd name="connsiteY3" fmla="*/ 4134 h 25380"/>
                  <a:gd name="connsiteX4" fmla="*/ 3501 w 25766"/>
                  <a:gd name="connsiteY4" fmla="*/ 4134 h 25380"/>
                  <a:gd name="connsiteX5" fmla="*/ 21246 w 25766"/>
                  <a:gd name="connsiteY5" fmla="*/ 3501 h 25380"/>
                  <a:gd name="connsiteX6" fmla="*/ 21246 w 25766"/>
                  <a:gd name="connsiteY6" fmla="*/ 3501 h 25380"/>
                  <a:gd name="connsiteX7" fmla="*/ 21880 w 25766"/>
                  <a:gd name="connsiteY7" fmla="*/ 4134 h 25380"/>
                  <a:gd name="connsiteX8" fmla="*/ 21880 w 25766"/>
                  <a:gd name="connsiteY8" fmla="*/ 4134 h 25380"/>
                  <a:gd name="connsiteX9" fmla="*/ 22514 w 25766"/>
                  <a:gd name="connsiteY9" fmla="*/ 21246 h 2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66" h="25380">
                    <a:moveTo>
                      <a:pt x="22514" y="21246"/>
                    </a:moveTo>
                    <a:cubicBezTo>
                      <a:pt x="18078" y="26317"/>
                      <a:pt x="9838" y="26950"/>
                      <a:pt x="4134" y="21880"/>
                    </a:cubicBezTo>
                    <a:lnTo>
                      <a:pt x="4134" y="21880"/>
                    </a:lnTo>
                    <a:cubicBezTo>
                      <a:pt x="-936" y="16810"/>
                      <a:pt x="-1570" y="9205"/>
                      <a:pt x="3501" y="4134"/>
                    </a:cubicBezTo>
                    <a:lnTo>
                      <a:pt x="3501" y="4134"/>
                    </a:lnTo>
                    <a:cubicBezTo>
                      <a:pt x="7937" y="-936"/>
                      <a:pt x="16176" y="-1570"/>
                      <a:pt x="21246" y="3501"/>
                    </a:cubicBezTo>
                    <a:lnTo>
                      <a:pt x="21246" y="3501"/>
                    </a:lnTo>
                    <a:cubicBezTo>
                      <a:pt x="21246" y="3501"/>
                      <a:pt x="21246" y="3501"/>
                      <a:pt x="21880" y="4134"/>
                    </a:cubicBezTo>
                    <a:lnTo>
                      <a:pt x="21880" y="4134"/>
                    </a:lnTo>
                    <a:cubicBezTo>
                      <a:pt x="26950" y="8571"/>
                      <a:pt x="26950" y="16176"/>
                      <a:pt x="22514" y="2124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FA7D5635-60A7-F2A3-E2E7-4B623EED8DD2}"/>
                  </a:ext>
                </a:extLst>
              </p:cNvPr>
              <p:cNvSpPr/>
              <p:nvPr/>
            </p:nvSpPr>
            <p:spPr>
              <a:xfrm>
                <a:off x="5908271" y="4447721"/>
                <a:ext cx="25616" cy="25445"/>
              </a:xfrm>
              <a:custGeom>
                <a:avLst/>
                <a:gdLst>
                  <a:gd name="connsiteX0" fmla="*/ 22949 w 25616"/>
                  <a:gd name="connsiteY0" fmla="*/ 5032 h 25445"/>
                  <a:gd name="connsiteX1" fmla="*/ 20414 w 25616"/>
                  <a:gd name="connsiteY1" fmla="*/ 22778 h 25445"/>
                  <a:gd name="connsiteX2" fmla="*/ 20414 w 25616"/>
                  <a:gd name="connsiteY2" fmla="*/ 22778 h 25445"/>
                  <a:gd name="connsiteX3" fmla="*/ 2668 w 25616"/>
                  <a:gd name="connsiteY3" fmla="*/ 20243 h 25445"/>
                  <a:gd name="connsiteX4" fmla="*/ 2668 w 25616"/>
                  <a:gd name="connsiteY4" fmla="*/ 20243 h 25445"/>
                  <a:gd name="connsiteX5" fmla="*/ 5203 w 25616"/>
                  <a:gd name="connsiteY5" fmla="*/ 2497 h 25445"/>
                  <a:gd name="connsiteX6" fmla="*/ 5203 w 25616"/>
                  <a:gd name="connsiteY6" fmla="*/ 2497 h 25445"/>
                  <a:gd name="connsiteX7" fmla="*/ 21681 w 25616"/>
                  <a:gd name="connsiteY7" fmla="*/ 3764 h 25445"/>
                  <a:gd name="connsiteX8" fmla="*/ 21681 w 25616"/>
                  <a:gd name="connsiteY8" fmla="*/ 3764 h 25445"/>
                  <a:gd name="connsiteX9" fmla="*/ 22949 w 25616"/>
                  <a:gd name="connsiteY9" fmla="*/ 5032 h 2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16" h="25445">
                    <a:moveTo>
                      <a:pt x="22949" y="5032"/>
                    </a:moveTo>
                    <a:cubicBezTo>
                      <a:pt x="27385" y="10736"/>
                      <a:pt x="26118" y="18975"/>
                      <a:pt x="20414" y="22778"/>
                    </a:cubicBezTo>
                    <a:lnTo>
                      <a:pt x="20414" y="22778"/>
                    </a:lnTo>
                    <a:cubicBezTo>
                      <a:pt x="14710" y="27214"/>
                      <a:pt x="6470" y="25947"/>
                      <a:pt x="2668" y="20243"/>
                    </a:cubicBezTo>
                    <a:lnTo>
                      <a:pt x="2668" y="20243"/>
                    </a:lnTo>
                    <a:cubicBezTo>
                      <a:pt x="-1769" y="14539"/>
                      <a:pt x="-501" y="6933"/>
                      <a:pt x="5203" y="2497"/>
                    </a:cubicBezTo>
                    <a:lnTo>
                      <a:pt x="5203" y="2497"/>
                    </a:lnTo>
                    <a:cubicBezTo>
                      <a:pt x="10273" y="-1306"/>
                      <a:pt x="17245" y="-672"/>
                      <a:pt x="21681" y="3764"/>
                    </a:cubicBezTo>
                    <a:lnTo>
                      <a:pt x="21681" y="3764"/>
                    </a:lnTo>
                    <a:cubicBezTo>
                      <a:pt x="22315" y="4398"/>
                      <a:pt x="22315" y="4398"/>
                      <a:pt x="22949" y="503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754830B-7CA8-367E-E80B-1FD54F3C4C92}"/>
                  </a:ext>
                </a:extLst>
              </p:cNvPr>
              <p:cNvSpPr/>
              <p:nvPr/>
            </p:nvSpPr>
            <p:spPr>
              <a:xfrm>
                <a:off x="5799895" y="4339808"/>
                <a:ext cx="25445" cy="25616"/>
              </a:xfrm>
              <a:custGeom>
                <a:avLst/>
                <a:gdLst>
                  <a:gd name="connsiteX0" fmla="*/ 22949 w 25445"/>
                  <a:gd name="connsiteY0" fmla="*/ 20414 h 25616"/>
                  <a:gd name="connsiteX1" fmla="*/ 5203 w 25445"/>
                  <a:gd name="connsiteY1" fmla="*/ 22949 h 25616"/>
                  <a:gd name="connsiteX2" fmla="*/ 5203 w 25445"/>
                  <a:gd name="connsiteY2" fmla="*/ 22949 h 25616"/>
                  <a:gd name="connsiteX3" fmla="*/ 2668 w 25445"/>
                  <a:gd name="connsiteY3" fmla="*/ 5203 h 25616"/>
                  <a:gd name="connsiteX4" fmla="*/ 2668 w 25445"/>
                  <a:gd name="connsiteY4" fmla="*/ 5203 h 25616"/>
                  <a:gd name="connsiteX5" fmla="*/ 20414 w 25445"/>
                  <a:gd name="connsiteY5" fmla="*/ 2668 h 25616"/>
                  <a:gd name="connsiteX6" fmla="*/ 20414 w 25445"/>
                  <a:gd name="connsiteY6" fmla="*/ 2668 h 25616"/>
                  <a:gd name="connsiteX7" fmla="*/ 21681 w 25445"/>
                  <a:gd name="connsiteY7" fmla="*/ 3935 h 25616"/>
                  <a:gd name="connsiteX8" fmla="*/ 21681 w 25445"/>
                  <a:gd name="connsiteY8" fmla="*/ 3935 h 25616"/>
                  <a:gd name="connsiteX9" fmla="*/ 22949 w 25445"/>
                  <a:gd name="connsiteY9" fmla="*/ 20414 h 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45" h="25616">
                    <a:moveTo>
                      <a:pt x="22949" y="20414"/>
                    </a:moveTo>
                    <a:cubicBezTo>
                      <a:pt x="18512" y="26118"/>
                      <a:pt x="10907" y="27385"/>
                      <a:pt x="5203" y="22949"/>
                    </a:cubicBezTo>
                    <a:lnTo>
                      <a:pt x="5203" y="22949"/>
                    </a:lnTo>
                    <a:cubicBezTo>
                      <a:pt x="-501" y="18512"/>
                      <a:pt x="-1769" y="10907"/>
                      <a:pt x="2668" y="5203"/>
                    </a:cubicBezTo>
                    <a:lnTo>
                      <a:pt x="2668" y="5203"/>
                    </a:lnTo>
                    <a:cubicBezTo>
                      <a:pt x="7104" y="-501"/>
                      <a:pt x="14710" y="-1769"/>
                      <a:pt x="20414" y="2668"/>
                    </a:cubicBezTo>
                    <a:lnTo>
                      <a:pt x="20414" y="2668"/>
                    </a:lnTo>
                    <a:cubicBezTo>
                      <a:pt x="21047" y="3302"/>
                      <a:pt x="21047" y="3302"/>
                      <a:pt x="21681" y="3935"/>
                    </a:cubicBezTo>
                    <a:lnTo>
                      <a:pt x="21681" y="3935"/>
                    </a:lnTo>
                    <a:cubicBezTo>
                      <a:pt x="26118" y="8372"/>
                      <a:pt x="26751" y="15343"/>
                      <a:pt x="22949" y="2041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F8444B25-37C0-687B-46F4-4E34A57E8FC2}"/>
                  </a:ext>
                </a:extLst>
              </p:cNvPr>
              <p:cNvSpPr/>
              <p:nvPr/>
            </p:nvSpPr>
            <p:spPr>
              <a:xfrm>
                <a:off x="5936240" y="4489433"/>
                <a:ext cx="26084" cy="26113"/>
              </a:xfrm>
              <a:custGeom>
                <a:avLst/>
                <a:gdLst>
                  <a:gd name="connsiteX0" fmla="*/ 24133 w 26084"/>
                  <a:gd name="connsiteY0" fmla="*/ 6417 h 26113"/>
                  <a:gd name="connsiteX1" fmla="*/ 19697 w 26084"/>
                  <a:gd name="connsiteY1" fmla="*/ 24163 h 26113"/>
                  <a:gd name="connsiteX2" fmla="*/ 19697 w 26084"/>
                  <a:gd name="connsiteY2" fmla="*/ 24163 h 26113"/>
                  <a:gd name="connsiteX3" fmla="*/ 1951 w 26084"/>
                  <a:gd name="connsiteY3" fmla="*/ 19726 h 26113"/>
                  <a:gd name="connsiteX4" fmla="*/ 1951 w 26084"/>
                  <a:gd name="connsiteY4" fmla="*/ 19726 h 26113"/>
                  <a:gd name="connsiteX5" fmla="*/ 6388 w 26084"/>
                  <a:gd name="connsiteY5" fmla="*/ 1981 h 26113"/>
                  <a:gd name="connsiteX6" fmla="*/ 6388 w 26084"/>
                  <a:gd name="connsiteY6" fmla="*/ 1981 h 26113"/>
                  <a:gd name="connsiteX7" fmla="*/ 22232 w 26084"/>
                  <a:gd name="connsiteY7" fmla="*/ 3882 h 26113"/>
                  <a:gd name="connsiteX8" fmla="*/ 22232 w 26084"/>
                  <a:gd name="connsiteY8" fmla="*/ 3882 h 26113"/>
                  <a:gd name="connsiteX9" fmla="*/ 24133 w 26084"/>
                  <a:gd name="connsiteY9" fmla="*/ 6417 h 2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84" h="26113">
                    <a:moveTo>
                      <a:pt x="24133" y="6417"/>
                    </a:moveTo>
                    <a:cubicBezTo>
                      <a:pt x="27936" y="12121"/>
                      <a:pt x="26035" y="20360"/>
                      <a:pt x="19697" y="24163"/>
                    </a:cubicBezTo>
                    <a:lnTo>
                      <a:pt x="19697" y="24163"/>
                    </a:lnTo>
                    <a:cubicBezTo>
                      <a:pt x="13993" y="27965"/>
                      <a:pt x="5754" y="26064"/>
                      <a:pt x="1951" y="19726"/>
                    </a:cubicBezTo>
                    <a:lnTo>
                      <a:pt x="1951" y="19726"/>
                    </a:lnTo>
                    <a:cubicBezTo>
                      <a:pt x="-1852" y="14022"/>
                      <a:pt x="50" y="5783"/>
                      <a:pt x="6388" y="1981"/>
                    </a:cubicBezTo>
                    <a:lnTo>
                      <a:pt x="6388" y="1981"/>
                    </a:lnTo>
                    <a:cubicBezTo>
                      <a:pt x="11458" y="-1188"/>
                      <a:pt x="17796" y="-555"/>
                      <a:pt x="22232" y="3882"/>
                    </a:cubicBezTo>
                    <a:lnTo>
                      <a:pt x="22232" y="3882"/>
                    </a:lnTo>
                    <a:cubicBezTo>
                      <a:pt x="22866" y="5149"/>
                      <a:pt x="23500" y="5783"/>
                      <a:pt x="24133" y="641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60A99AC3-40F6-BCA4-F496-53C29A2BF42D}"/>
                  </a:ext>
                </a:extLst>
              </p:cNvPr>
              <p:cNvSpPr/>
              <p:nvPr/>
            </p:nvSpPr>
            <p:spPr>
              <a:xfrm>
                <a:off x="5757515" y="4311018"/>
                <a:ext cx="25929" cy="25378"/>
              </a:xfrm>
              <a:custGeom>
                <a:avLst/>
                <a:gdLst>
                  <a:gd name="connsiteX0" fmla="*/ 24133 w 25929"/>
                  <a:gd name="connsiteY0" fmla="*/ 19416 h 25378"/>
                  <a:gd name="connsiteX1" fmla="*/ 6388 w 25929"/>
                  <a:gd name="connsiteY1" fmla="*/ 23852 h 25378"/>
                  <a:gd name="connsiteX2" fmla="*/ 6388 w 25929"/>
                  <a:gd name="connsiteY2" fmla="*/ 23852 h 25378"/>
                  <a:gd name="connsiteX3" fmla="*/ 1951 w 25929"/>
                  <a:gd name="connsiteY3" fmla="*/ 6106 h 25378"/>
                  <a:gd name="connsiteX4" fmla="*/ 1951 w 25929"/>
                  <a:gd name="connsiteY4" fmla="*/ 6106 h 25378"/>
                  <a:gd name="connsiteX5" fmla="*/ 19697 w 25929"/>
                  <a:gd name="connsiteY5" fmla="*/ 1670 h 25378"/>
                  <a:gd name="connsiteX6" fmla="*/ 19697 w 25929"/>
                  <a:gd name="connsiteY6" fmla="*/ 1670 h 25378"/>
                  <a:gd name="connsiteX7" fmla="*/ 19697 w 25929"/>
                  <a:gd name="connsiteY7" fmla="*/ 1670 h 25378"/>
                  <a:gd name="connsiteX8" fmla="*/ 19697 w 25929"/>
                  <a:gd name="connsiteY8" fmla="*/ 1670 h 25378"/>
                  <a:gd name="connsiteX9" fmla="*/ 22232 w 25929"/>
                  <a:gd name="connsiteY9" fmla="*/ 3571 h 25378"/>
                  <a:gd name="connsiteX10" fmla="*/ 22232 w 25929"/>
                  <a:gd name="connsiteY10" fmla="*/ 3571 h 25378"/>
                  <a:gd name="connsiteX11" fmla="*/ 24133 w 25929"/>
                  <a:gd name="connsiteY11" fmla="*/ 19416 h 2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29" h="25378">
                    <a:moveTo>
                      <a:pt x="24133" y="19416"/>
                    </a:moveTo>
                    <a:cubicBezTo>
                      <a:pt x="20331" y="25120"/>
                      <a:pt x="12725" y="27021"/>
                      <a:pt x="6388" y="23852"/>
                    </a:cubicBezTo>
                    <a:lnTo>
                      <a:pt x="6388" y="23852"/>
                    </a:lnTo>
                    <a:cubicBezTo>
                      <a:pt x="50" y="20049"/>
                      <a:pt x="-1852" y="12444"/>
                      <a:pt x="1951" y="6106"/>
                    </a:cubicBezTo>
                    <a:lnTo>
                      <a:pt x="1951" y="6106"/>
                    </a:lnTo>
                    <a:cubicBezTo>
                      <a:pt x="5754" y="-232"/>
                      <a:pt x="13359" y="-1499"/>
                      <a:pt x="19697" y="1670"/>
                    </a:cubicBezTo>
                    <a:lnTo>
                      <a:pt x="19697" y="1670"/>
                    </a:lnTo>
                    <a:lnTo>
                      <a:pt x="19697" y="1670"/>
                    </a:lnTo>
                    <a:lnTo>
                      <a:pt x="19697" y="1670"/>
                    </a:lnTo>
                    <a:cubicBezTo>
                      <a:pt x="20331" y="2303"/>
                      <a:pt x="21598" y="2937"/>
                      <a:pt x="22232" y="3571"/>
                    </a:cubicBezTo>
                    <a:lnTo>
                      <a:pt x="22232" y="3571"/>
                    </a:lnTo>
                    <a:cubicBezTo>
                      <a:pt x="26035" y="8008"/>
                      <a:pt x="27302" y="14345"/>
                      <a:pt x="24133" y="1941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09BCB542-B54E-9AA4-9BD1-A4292E9F1683}"/>
                  </a:ext>
                </a:extLst>
              </p:cNvPr>
              <p:cNvSpPr/>
              <p:nvPr/>
            </p:nvSpPr>
            <p:spPr>
              <a:xfrm>
                <a:off x="5961544" y="4535093"/>
                <a:ext cx="25544" cy="25499"/>
              </a:xfrm>
              <a:custGeom>
                <a:avLst/>
                <a:gdLst>
                  <a:gd name="connsiteX0" fmla="*/ 24180 w 25544"/>
                  <a:gd name="connsiteY0" fmla="*/ 7023 h 25499"/>
                  <a:gd name="connsiteX1" fmla="*/ 24180 w 25544"/>
                  <a:gd name="connsiteY1" fmla="*/ 7023 h 25499"/>
                  <a:gd name="connsiteX2" fmla="*/ 24180 w 25544"/>
                  <a:gd name="connsiteY2" fmla="*/ 7023 h 25499"/>
                  <a:gd name="connsiteX3" fmla="*/ 18476 w 25544"/>
                  <a:gd name="connsiteY3" fmla="*/ 24135 h 25499"/>
                  <a:gd name="connsiteX4" fmla="*/ 18476 w 25544"/>
                  <a:gd name="connsiteY4" fmla="*/ 24135 h 25499"/>
                  <a:gd name="connsiteX5" fmla="*/ 1364 w 25544"/>
                  <a:gd name="connsiteY5" fmla="*/ 18431 h 25499"/>
                  <a:gd name="connsiteX6" fmla="*/ 1364 w 25544"/>
                  <a:gd name="connsiteY6" fmla="*/ 18431 h 25499"/>
                  <a:gd name="connsiteX7" fmla="*/ 7068 w 25544"/>
                  <a:gd name="connsiteY7" fmla="*/ 1319 h 25499"/>
                  <a:gd name="connsiteX8" fmla="*/ 7068 w 25544"/>
                  <a:gd name="connsiteY8" fmla="*/ 1319 h 25499"/>
                  <a:gd name="connsiteX9" fmla="*/ 21645 w 25544"/>
                  <a:gd name="connsiteY9" fmla="*/ 3854 h 25499"/>
                  <a:gd name="connsiteX10" fmla="*/ 21645 w 25544"/>
                  <a:gd name="connsiteY10" fmla="*/ 3854 h 25499"/>
                  <a:gd name="connsiteX11" fmla="*/ 24180 w 25544"/>
                  <a:gd name="connsiteY11" fmla="*/ 7023 h 2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44" h="25499">
                    <a:moveTo>
                      <a:pt x="24180" y="7023"/>
                    </a:moveTo>
                    <a:lnTo>
                      <a:pt x="24180" y="7023"/>
                    </a:lnTo>
                    <a:lnTo>
                      <a:pt x="24180" y="7023"/>
                    </a:lnTo>
                    <a:cubicBezTo>
                      <a:pt x="27349" y="13361"/>
                      <a:pt x="24814" y="20966"/>
                      <a:pt x="18476" y="24135"/>
                    </a:cubicBezTo>
                    <a:lnTo>
                      <a:pt x="18476" y="24135"/>
                    </a:lnTo>
                    <a:cubicBezTo>
                      <a:pt x="12139" y="27304"/>
                      <a:pt x="4533" y="24769"/>
                      <a:pt x="1364" y="18431"/>
                    </a:cubicBezTo>
                    <a:lnTo>
                      <a:pt x="1364" y="18431"/>
                    </a:lnTo>
                    <a:cubicBezTo>
                      <a:pt x="-1805" y="12093"/>
                      <a:pt x="730" y="4488"/>
                      <a:pt x="7068" y="1319"/>
                    </a:cubicBezTo>
                    <a:lnTo>
                      <a:pt x="7068" y="1319"/>
                    </a:lnTo>
                    <a:cubicBezTo>
                      <a:pt x="12139" y="-1216"/>
                      <a:pt x="17843" y="51"/>
                      <a:pt x="21645" y="3854"/>
                    </a:cubicBezTo>
                    <a:lnTo>
                      <a:pt x="21645" y="3854"/>
                    </a:lnTo>
                    <a:cubicBezTo>
                      <a:pt x="22913" y="4488"/>
                      <a:pt x="23547" y="5755"/>
                      <a:pt x="24180" y="702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1C1DFCF9-AD27-8341-10F4-3B9CAF810DF7}"/>
                  </a:ext>
                </a:extLst>
              </p:cNvPr>
              <p:cNvSpPr/>
              <p:nvPr/>
            </p:nvSpPr>
            <p:spPr>
              <a:xfrm>
                <a:off x="5713103" y="4286606"/>
                <a:ext cx="25499" cy="25544"/>
              </a:xfrm>
              <a:custGeom>
                <a:avLst/>
                <a:gdLst>
                  <a:gd name="connsiteX0" fmla="*/ 24180 w 25499"/>
                  <a:gd name="connsiteY0" fmla="*/ 18476 h 25544"/>
                  <a:gd name="connsiteX1" fmla="*/ 7068 w 25499"/>
                  <a:gd name="connsiteY1" fmla="*/ 24180 h 25544"/>
                  <a:gd name="connsiteX2" fmla="*/ 7068 w 25499"/>
                  <a:gd name="connsiteY2" fmla="*/ 24180 h 25544"/>
                  <a:gd name="connsiteX3" fmla="*/ 1364 w 25499"/>
                  <a:gd name="connsiteY3" fmla="*/ 7068 h 25544"/>
                  <a:gd name="connsiteX4" fmla="*/ 1364 w 25499"/>
                  <a:gd name="connsiteY4" fmla="*/ 7068 h 25544"/>
                  <a:gd name="connsiteX5" fmla="*/ 18476 w 25499"/>
                  <a:gd name="connsiteY5" fmla="*/ 1364 h 25544"/>
                  <a:gd name="connsiteX6" fmla="*/ 18476 w 25499"/>
                  <a:gd name="connsiteY6" fmla="*/ 1364 h 25544"/>
                  <a:gd name="connsiteX7" fmla="*/ 21645 w 25499"/>
                  <a:gd name="connsiteY7" fmla="*/ 3899 h 25544"/>
                  <a:gd name="connsiteX8" fmla="*/ 21645 w 25499"/>
                  <a:gd name="connsiteY8" fmla="*/ 3899 h 25544"/>
                  <a:gd name="connsiteX9" fmla="*/ 24180 w 25499"/>
                  <a:gd name="connsiteY9" fmla="*/ 18476 h 25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99" h="25544">
                    <a:moveTo>
                      <a:pt x="24180" y="18476"/>
                    </a:moveTo>
                    <a:cubicBezTo>
                      <a:pt x="21011" y="24814"/>
                      <a:pt x="13406" y="27349"/>
                      <a:pt x="7068" y="24180"/>
                    </a:cubicBezTo>
                    <a:lnTo>
                      <a:pt x="7068" y="24180"/>
                    </a:lnTo>
                    <a:cubicBezTo>
                      <a:pt x="730" y="21011"/>
                      <a:pt x="-1805" y="13406"/>
                      <a:pt x="1364" y="7068"/>
                    </a:cubicBezTo>
                    <a:lnTo>
                      <a:pt x="1364" y="7068"/>
                    </a:lnTo>
                    <a:cubicBezTo>
                      <a:pt x="4533" y="730"/>
                      <a:pt x="12139" y="-1805"/>
                      <a:pt x="18476" y="1364"/>
                    </a:cubicBezTo>
                    <a:lnTo>
                      <a:pt x="18476" y="1364"/>
                    </a:lnTo>
                    <a:cubicBezTo>
                      <a:pt x="19744" y="1998"/>
                      <a:pt x="21011" y="2632"/>
                      <a:pt x="21645" y="3899"/>
                    </a:cubicBezTo>
                    <a:lnTo>
                      <a:pt x="21645" y="3899"/>
                    </a:lnTo>
                    <a:cubicBezTo>
                      <a:pt x="25448" y="7702"/>
                      <a:pt x="26715" y="13406"/>
                      <a:pt x="24180" y="1847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C984880E-1875-8A4E-FAC0-EB35A8BC65E9}"/>
                  </a:ext>
                </a:extLst>
              </p:cNvPr>
              <p:cNvSpPr/>
              <p:nvPr/>
            </p:nvSpPr>
            <p:spPr>
              <a:xfrm>
                <a:off x="5981055" y="4581170"/>
                <a:ext cx="25817" cy="25824"/>
              </a:xfrm>
              <a:custGeom>
                <a:avLst/>
                <a:gdLst>
                  <a:gd name="connsiteX0" fmla="*/ 24951 w 25817"/>
                  <a:gd name="connsiteY0" fmla="*/ 8479 h 25824"/>
                  <a:gd name="connsiteX1" fmla="*/ 17345 w 25817"/>
                  <a:gd name="connsiteY1" fmla="*/ 24957 h 25824"/>
                  <a:gd name="connsiteX2" fmla="*/ 17345 w 25817"/>
                  <a:gd name="connsiteY2" fmla="*/ 24957 h 25824"/>
                  <a:gd name="connsiteX3" fmla="*/ 867 w 25817"/>
                  <a:gd name="connsiteY3" fmla="*/ 17352 h 25824"/>
                  <a:gd name="connsiteX4" fmla="*/ 867 w 25817"/>
                  <a:gd name="connsiteY4" fmla="*/ 17352 h 25824"/>
                  <a:gd name="connsiteX5" fmla="*/ 8473 w 25817"/>
                  <a:gd name="connsiteY5" fmla="*/ 874 h 25824"/>
                  <a:gd name="connsiteX6" fmla="*/ 8473 w 25817"/>
                  <a:gd name="connsiteY6" fmla="*/ 874 h 25824"/>
                  <a:gd name="connsiteX7" fmla="*/ 21782 w 25817"/>
                  <a:gd name="connsiteY7" fmla="*/ 4042 h 25824"/>
                  <a:gd name="connsiteX8" fmla="*/ 21782 w 25817"/>
                  <a:gd name="connsiteY8" fmla="*/ 4042 h 25824"/>
                  <a:gd name="connsiteX9" fmla="*/ 24951 w 25817"/>
                  <a:gd name="connsiteY9" fmla="*/ 8479 h 2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17" h="25824">
                    <a:moveTo>
                      <a:pt x="24951" y="8479"/>
                    </a:moveTo>
                    <a:cubicBezTo>
                      <a:pt x="27486" y="14817"/>
                      <a:pt x="24317" y="22422"/>
                      <a:pt x="17345" y="24957"/>
                    </a:cubicBezTo>
                    <a:lnTo>
                      <a:pt x="17345" y="24957"/>
                    </a:lnTo>
                    <a:cubicBezTo>
                      <a:pt x="11008" y="27492"/>
                      <a:pt x="3402" y="24323"/>
                      <a:pt x="867" y="17352"/>
                    </a:cubicBezTo>
                    <a:lnTo>
                      <a:pt x="867" y="17352"/>
                    </a:lnTo>
                    <a:cubicBezTo>
                      <a:pt x="-1668" y="11014"/>
                      <a:pt x="1501" y="3409"/>
                      <a:pt x="8473" y="874"/>
                    </a:cubicBezTo>
                    <a:lnTo>
                      <a:pt x="8473" y="874"/>
                    </a:lnTo>
                    <a:cubicBezTo>
                      <a:pt x="13543" y="-1028"/>
                      <a:pt x="18613" y="240"/>
                      <a:pt x="21782" y="4042"/>
                    </a:cubicBezTo>
                    <a:lnTo>
                      <a:pt x="21782" y="4042"/>
                    </a:lnTo>
                    <a:cubicBezTo>
                      <a:pt x="23683" y="5310"/>
                      <a:pt x="24317" y="7211"/>
                      <a:pt x="24951" y="847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4C4BB2CB-18A8-D91C-28C5-AD3C1776EB30}"/>
                  </a:ext>
                </a:extLst>
              </p:cNvPr>
              <p:cNvSpPr/>
              <p:nvPr/>
            </p:nvSpPr>
            <p:spPr>
              <a:xfrm>
                <a:off x="5665506" y="4266823"/>
                <a:ext cx="25751" cy="25744"/>
              </a:xfrm>
              <a:custGeom>
                <a:avLst/>
                <a:gdLst>
                  <a:gd name="connsiteX0" fmla="*/ 24878 w 25751"/>
                  <a:gd name="connsiteY0" fmla="*/ 17345 h 25744"/>
                  <a:gd name="connsiteX1" fmla="*/ 8399 w 25751"/>
                  <a:gd name="connsiteY1" fmla="*/ 24951 h 25744"/>
                  <a:gd name="connsiteX2" fmla="*/ 8399 w 25751"/>
                  <a:gd name="connsiteY2" fmla="*/ 24951 h 25744"/>
                  <a:gd name="connsiteX3" fmla="*/ 794 w 25751"/>
                  <a:gd name="connsiteY3" fmla="*/ 8472 h 25744"/>
                  <a:gd name="connsiteX4" fmla="*/ 794 w 25751"/>
                  <a:gd name="connsiteY4" fmla="*/ 8472 h 25744"/>
                  <a:gd name="connsiteX5" fmla="*/ 17272 w 25751"/>
                  <a:gd name="connsiteY5" fmla="*/ 867 h 25744"/>
                  <a:gd name="connsiteX6" fmla="*/ 17272 w 25751"/>
                  <a:gd name="connsiteY6" fmla="*/ 867 h 25744"/>
                  <a:gd name="connsiteX7" fmla="*/ 21709 w 25751"/>
                  <a:gd name="connsiteY7" fmla="*/ 4036 h 25744"/>
                  <a:gd name="connsiteX8" fmla="*/ 21709 w 25751"/>
                  <a:gd name="connsiteY8" fmla="*/ 4036 h 25744"/>
                  <a:gd name="connsiteX9" fmla="*/ 24878 w 25751"/>
                  <a:gd name="connsiteY9" fmla="*/ 17345 h 2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51" h="25744">
                    <a:moveTo>
                      <a:pt x="24878" y="17345"/>
                    </a:moveTo>
                    <a:cubicBezTo>
                      <a:pt x="22343" y="23683"/>
                      <a:pt x="14737" y="27486"/>
                      <a:pt x="8399" y="24951"/>
                    </a:cubicBezTo>
                    <a:lnTo>
                      <a:pt x="8399" y="24951"/>
                    </a:lnTo>
                    <a:cubicBezTo>
                      <a:pt x="2062" y="22415"/>
                      <a:pt x="-1741" y="14810"/>
                      <a:pt x="794" y="8472"/>
                    </a:cubicBezTo>
                    <a:lnTo>
                      <a:pt x="794" y="8472"/>
                    </a:lnTo>
                    <a:cubicBezTo>
                      <a:pt x="3329" y="1501"/>
                      <a:pt x="10935" y="-1668"/>
                      <a:pt x="17272" y="867"/>
                    </a:cubicBezTo>
                    <a:lnTo>
                      <a:pt x="17272" y="867"/>
                    </a:lnTo>
                    <a:cubicBezTo>
                      <a:pt x="19174" y="1501"/>
                      <a:pt x="20441" y="2768"/>
                      <a:pt x="21709" y="4036"/>
                    </a:cubicBezTo>
                    <a:lnTo>
                      <a:pt x="21709" y="4036"/>
                    </a:lnTo>
                    <a:cubicBezTo>
                      <a:pt x="25511" y="7205"/>
                      <a:pt x="26779" y="12275"/>
                      <a:pt x="24878" y="1734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4AADAA74-CD19-B4C9-0652-8081D2362CBC}"/>
                  </a:ext>
                </a:extLst>
              </p:cNvPr>
              <p:cNvSpPr/>
              <p:nvPr/>
            </p:nvSpPr>
            <p:spPr>
              <a:xfrm>
                <a:off x="5997322" y="4630359"/>
                <a:ext cx="25605" cy="25647"/>
              </a:xfrm>
              <a:custGeom>
                <a:avLst/>
                <a:gdLst>
                  <a:gd name="connsiteX0" fmla="*/ 25161 w 25605"/>
                  <a:gd name="connsiteY0" fmla="*/ 9359 h 25647"/>
                  <a:gd name="connsiteX1" fmla="*/ 16289 w 25605"/>
                  <a:gd name="connsiteY1" fmla="*/ 25203 h 25647"/>
                  <a:gd name="connsiteX2" fmla="*/ 16289 w 25605"/>
                  <a:gd name="connsiteY2" fmla="*/ 25203 h 25647"/>
                  <a:gd name="connsiteX3" fmla="*/ 444 w 25605"/>
                  <a:gd name="connsiteY3" fmla="*/ 16330 h 25647"/>
                  <a:gd name="connsiteX4" fmla="*/ 444 w 25605"/>
                  <a:gd name="connsiteY4" fmla="*/ 16330 h 25647"/>
                  <a:gd name="connsiteX5" fmla="*/ 9317 w 25605"/>
                  <a:gd name="connsiteY5" fmla="*/ 486 h 25647"/>
                  <a:gd name="connsiteX6" fmla="*/ 9317 w 25605"/>
                  <a:gd name="connsiteY6" fmla="*/ 486 h 25647"/>
                  <a:gd name="connsiteX7" fmla="*/ 21993 w 25605"/>
                  <a:gd name="connsiteY7" fmla="*/ 3655 h 25647"/>
                  <a:gd name="connsiteX8" fmla="*/ 21993 w 25605"/>
                  <a:gd name="connsiteY8" fmla="*/ 3655 h 25647"/>
                  <a:gd name="connsiteX9" fmla="*/ 25161 w 25605"/>
                  <a:gd name="connsiteY9" fmla="*/ 9359 h 2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05" h="25647">
                    <a:moveTo>
                      <a:pt x="25161" y="9359"/>
                    </a:moveTo>
                    <a:cubicBezTo>
                      <a:pt x="27063" y="16330"/>
                      <a:pt x="22626" y="23302"/>
                      <a:pt x="16289" y="25203"/>
                    </a:cubicBezTo>
                    <a:lnTo>
                      <a:pt x="16289" y="25203"/>
                    </a:lnTo>
                    <a:cubicBezTo>
                      <a:pt x="9317" y="27104"/>
                      <a:pt x="2345" y="22668"/>
                      <a:pt x="444" y="16330"/>
                    </a:cubicBezTo>
                    <a:lnTo>
                      <a:pt x="444" y="16330"/>
                    </a:lnTo>
                    <a:cubicBezTo>
                      <a:pt x="-1457" y="9359"/>
                      <a:pt x="2979" y="2387"/>
                      <a:pt x="9317" y="486"/>
                    </a:cubicBezTo>
                    <a:lnTo>
                      <a:pt x="9317" y="486"/>
                    </a:lnTo>
                    <a:cubicBezTo>
                      <a:pt x="13753" y="-782"/>
                      <a:pt x="18824" y="486"/>
                      <a:pt x="21993" y="3655"/>
                    </a:cubicBezTo>
                    <a:lnTo>
                      <a:pt x="21993" y="3655"/>
                    </a:lnTo>
                    <a:cubicBezTo>
                      <a:pt x="23260" y="4922"/>
                      <a:pt x="24528" y="6823"/>
                      <a:pt x="25161" y="935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627383E4-BFAA-A86B-7940-5331EA8FE85B}"/>
                  </a:ext>
                </a:extLst>
              </p:cNvPr>
              <p:cNvSpPr/>
              <p:nvPr/>
            </p:nvSpPr>
            <p:spPr>
              <a:xfrm>
                <a:off x="5617011" y="4250724"/>
                <a:ext cx="25690" cy="25692"/>
              </a:xfrm>
              <a:custGeom>
                <a:avLst/>
                <a:gdLst>
                  <a:gd name="connsiteX0" fmla="*/ 25205 w 25690"/>
                  <a:gd name="connsiteY0" fmla="*/ 16332 h 25692"/>
                  <a:gd name="connsiteX1" fmla="*/ 9361 w 25690"/>
                  <a:gd name="connsiteY1" fmla="*/ 25205 h 25692"/>
                  <a:gd name="connsiteX2" fmla="*/ 9361 w 25690"/>
                  <a:gd name="connsiteY2" fmla="*/ 25205 h 25692"/>
                  <a:gd name="connsiteX3" fmla="*/ 488 w 25690"/>
                  <a:gd name="connsiteY3" fmla="*/ 9361 h 25692"/>
                  <a:gd name="connsiteX4" fmla="*/ 488 w 25690"/>
                  <a:gd name="connsiteY4" fmla="*/ 9361 h 25692"/>
                  <a:gd name="connsiteX5" fmla="*/ 16332 w 25690"/>
                  <a:gd name="connsiteY5" fmla="*/ 488 h 25692"/>
                  <a:gd name="connsiteX6" fmla="*/ 16332 w 25690"/>
                  <a:gd name="connsiteY6" fmla="*/ 488 h 25692"/>
                  <a:gd name="connsiteX7" fmla="*/ 22036 w 25690"/>
                  <a:gd name="connsiteY7" fmla="*/ 3657 h 25692"/>
                  <a:gd name="connsiteX8" fmla="*/ 22036 w 25690"/>
                  <a:gd name="connsiteY8" fmla="*/ 3657 h 25692"/>
                  <a:gd name="connsiteX9" fmla="*/ 25205 w 25690"/>
                  <a:gd name="connsiteY9" fmla="*/ 16332 h 2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0" h="25692">
                    <a:moveTo>
                      <a:pt x="25205" y="16332"/>
                    </a:moveTo>
                    <a:cubicBezTo>
                      <a:pt x="23304" y="23304"/>
                      <a:pt x="16332" y="27107"/>
                      <a:pt x="9361" y="25205"/>
                    </a:cubicBezTo>
                    <a:lnTo>
                      <a:pt x="9361" y="25205"/>
                    </a:lnTo>
                    <a:cubicBezTo>
                      <a:pt x="2389" y="23304"/>
                      <a:pt x="-1414" y="16332"/>
                      <a:pt x="488" y="9361"/>
                    </a:cubicBezTo>
                    <a:lnTo>
                      <a:pt x="488" y="9361"/>
                    </a:lnTo>
                    <a:cubicBezTo>
                      <a:pt x="2389" y="2389"/>
                      <a:pt x="9361" y="-1414"/>
                      <a:pt x="16332" y="488"/>
                    </a:cubicBezTo>
                    <a:lnTo>
                      <a:pt x="16332" y="488"/>
                    </a:lnTo>
                    <a:cubicBezTo>
                      <a:pt x="18234" y="1122"/>
                      <a:pt x="20769" y="2389"/>
                      <a:pt x="22036" y="3657"/>
                    </a:cubicBezTo>
                    <a:lnTo>
                      <a:pt x="22036" y="3657"/>
                    </a:lnTo>
                    <a:cubicBezTo>
                      <a:pt x="25205" y="7459"/>
                      <a:pt x="26473" y="11896"/>
                      <a:pt x="25205" y="1633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7EF07A55-7583-9F78-A373-7CB606B9074B}"/>
                  </a:ext>
                </a:extLst>
              </p:cNvPr>
              <p:cNvSpPr/>
              <p:nvPr/>
            </p:nvSpPr>
            <p:spPr>
              <a:xfrm>
                <a:off x="6008346" y="4680121"/>
                <a:ext cx="25127" cy="25724"/>
              </a:xfrm>
              <a:custGeom>
                <a:avLst/>
                <a:gdLst>
                  <a:gd name="connsiteX0" fmla="*/ 24912 w 25127"/>
                  <a:gd name="connsiteY0" fmla="*/ 10933 h 25724"/>
                  <a:gd name="connsiteX1" fmla="*/ 14772 w 25127"/>
                  <a:gd name="connsiteY1" fmla="*/ 25510 h 25724"/>
                  <a:gd name="connsiteX2" fmla="*/ 14772 w 25127"/>
                  <a:gd name="connsiteY2" fmla="*/ 25510 h 25724"/>
                  <a:gd name="connsiteX3" fmla="*/ 195 w 25127"/>
                  <a:gd name="connsiteY3" fmla="*/ 14735 h 25724"/>
                  <a:gd name="connsiteX4" fmla="*/ 195 w 25127"/>
                  <a:gd name="connsiteY4" fmla="*/ 14735 h 25724"/>
                  <a:gd name="connsiteX5" fmla="*/ 10969 w 25127"/>
                  <a:gd name="connsiteY5" fmla="*/ 158 h 25724"/>
                  <a:gd name="connsiteX6" fmla="*/ 10969 w 25127"/>
                  <a:gd name="connsiteY6" fmla="*/ 158 h 25724"/>
                  <a:gd name="connsiteX7" fmla="*/ 22377 w 25127"/>
                  <a:gd name="connsiteY7" fmla="*/ 3961 h 25724"/>
                  <a:gd name="connsiteX8" fmla="*/ 22377 w 25127"/>
                  <a:gd name="connsiteY8" fmla="*/ 3961 h 25724"/>
                  <a:gd name="connsiteX9" fmla="*/ 24912 w 25127"/>
                  <a:gd name="connsiteY9" fmla="*/ 10933 h 2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27" h="25724">
                    <a:moveTo>
                      <a:pt x="24912" y="10933"/>
                    </a:moveTo>
                    <a:cubicBezTo>
                      <a:pt x="26180" y="17904"/>
                      <a:pt x="21743" y="24242"/>
                      <a:pt x="14772" y="25510"/>
                    </a:cubicBezTo>
                    <a:lnTo>
                      <a:pt x="14772" y="25510"/>
                    </a:lnTo>
                    <a:cubicBezTo>
                      <a:pt x="7800" y="26777"/>
                      <a:pt x="1462" y="22341"/>
                      <a:pt x="195" y="14735"/>
                    </a:cubicBezTo>
                    <a:lnTo>
                      <a:pt x="195" y="14735"/>
                    </a:lnTo>
                    <a:cubicBezTo>
                      <a:pt x="-1073" y="7764"/>
                      <a:pt x="3997" y="1426"/>
                      <a:pt x="10969" y="158"/>
                    </a:cubicBezTo>
                    <a:lnTo>
                      <a:pt x="10969" y="158"/>
                    </a:lnTo>
                    <a:cubicBezTo>
                      <a:pt x="15406" y="-475"/>
                      <a:pt x="19208" y="792"/>
                      <a:pt x="22377" y="3961"/>
                    </a:cubicBezTo>
                    <a:lnTo>
                      <a:pt x="22377" y="3961"/>
                    </a:lnTo>
                    <a:cubicBezTo>
                      <a:pt x="23011" y="5862"/>
                      <a:pt x="24278" y="7764"/>
                      <a:pt x="24912" y="1093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2382150E-A671-5C87-8D78-9DFF91C91279}"/>
                  </a:ext>
                </a:extLst>
              </p:cNvPr>
              <p:cNvSpPr/>
              <p:nvPr/>
            </p:nvSpPr>
            <p:spPr>
              <a:xfrm>
                <a:off x="5567371" y="4240377"/>
                <a:ext cx="25569" cy="25471"/>
              </a:xfrm>
              <a:custGeom>
                <a:avLst/>
                <a:gdLst>
                  <a:gd name="connsiteX0" fmla="*/ 25411 w 25569"/>
                  <a:gd name="connsiteY0" fmla="*/ 14637 h 25471"/>
                  <a:gd name="connsiteX1" fmla="*/ 10834 w 25569"/>
                  <a:gd name="connsiteY1" fmla="*/ 25411 h 25471"/>
                  <a:gd name="connsiteX2" fmla="*/ 10834 w 25569"/>
                  <a:gd name="connsiteY2" fmla="*/ 25411 h 25471"/>
                  <a:gd name="connsiteX3" fmla="*/ 60 w 25569"/>
                  <a:gd name="connsiteY3" fmla="*/ 10834 h 25471"/>
                  <a:gd name="connsiteX4" fmla="*/ 60 w 25569"/>
                  <a:gd name="connsiteY4" fmla="*/ 10834 h 25471"/>
                  <a:gd name="connsiteX5" fmla="*/ 14637 w 25569"/>
                  <a:gd name="connsiteY5" fmla="*/ 60 h 25471"/>
                  <a:gd name="connsiteX6" fmla="*/ 14637 w 25569"/>
                  <a:gd name="connsiteY6" fmla="*/ 60 h 25471"/>
                  <a:gd name="connsiteX7" fmla="*/ 21609 w 25569"/>
                  <a:gd name="connsiteY7" fmla="*/ 3863 h 25471"/>
                  <a:gd name="connsiteX8" fmla="*/ 21609 w 25569"/>
                  <a:gd name="connsiteY8" fmla="*/ 3863 h 25471"/>
                  <a:gd name="connsiteX9" fmla="*/ 25411 w 25569"/>
                  <a:gd name="connsiteY9" fmla="*/ 14637 h 2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69" h="25471">
                    <a:moveTo>
                      <a:pt x="25411" y="14637"/>
                    </a:moveTo>
                    <a:cubicBezTo>
                      <a:pt x="24144" y="21609"/>
                      <a:pt x="17806" y="26045"/>
                      <a:pt x="10834" y="25411"/>
                    </a:cubicBezTo>
                    <a:lnTo>
                      <a:pt x="10834" y="25411"/>
                    </a:lnTo>
                    <a:cubicBezTo>
                      <a:pt x="3863" y="24143"/>
                      <a:pt x="-574" y="17806"/>
                      <a:pt x="60" y="10834"/>
                    </a:cubicBezTo>
                    <a:lnTo>
                      <a:pt x="60" y="10834"/>
                    </a:lnTo>
                    <a:cubicBezTo>
                      <a:pt x="1328" y="3863"/>
                      <a:pt x="7665" y="-574"/>
                      <a:pt x="14637" y="60"/>
                    </a:cubicBezTo>
                    <a:lnTo>
                      <a:pt x="14637" y="60"/>
                    </a:lnTo>
                    <a:cubicBezTo>
                      <a:pt x="17172" y="694"/>
                      <a:pt x="19707" y="1961"/>
                      <a:pt x="21609" y="3863"/>
                    </a:cubicBezTo>
                    <a:lnTo>
                      <a:pt x="21609" y="3863"/>
                    </a:lnTo>
                    <a:cubicBezTo>
                      <a:pt x="24777" y="6398"/>
                      <a:pt x="26045" y="10834"/>
                      <a:pt x="25411" y="1463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A33EAE06-FD28-2BBF-F756-3AC0BB6335B0}"/>
                  </a:ext>
                </a:extLst>
              </p:cNvPr>
              <p:cNvSpPr/>
              <p:nvPr/>
            </p:nvSpPr>
            <p:spPr>
              <a:xfrm>
                <a:off x="6013563" y="4730982"/>
                <a:ext cx="26081" cy="26033"/>
              </a:xfrm>
              <a:custGeom>
                <a:avLst/>
                <a:gdLst>
                  <a:gd name="connsiteX0" fmla="*/ 26033 w 26081"/>
                  <a:gd name="connsiteY0" fmla="*/ 12042 h 26033"/>
                  <a:gd name="connsiteX1" fmla="*/ 13991 w 26081"/>
                  <a:gd name="connsiteY1" fmla="*/ 25985 h 26033"/>
                  <a:gd name="connsiteX2" fmla="*/ 13991 w 26081"/>
                  <a:gd name="connsiteY2" fmla="*/ 25985 h 26033"/>
                  <a:gd name="connsiteX3" fmla="*/ 48 w 26081"/>
                  <a:gd name="connsiteY3" fmla="*/ 13943 h 26033"/>
                  <a:gd name="connsiteX4" fmla="*/ 48 w 26081"/>
                  <a:gd name="connsiteY4" fmla="*/ 13943 h 26033"/>
                  <a:gd name="connsiteX5" fmla="*/ 12090 w 26081"/>
                  <a:gd name="connsiteY5" fmla="*/ 0 h 26033"/>
                  <a:gd name="connsiteX6" fmla="*/ 12090 w 26081"/>
                  <a:gd name="connsiteY6" fmla="*/ 0 h 26033"/>
                  <a:gd name="connsiteX7" fmla="*/ 22230 w 26081"/>
                  <a:gd name="connsiteY7" fmla="*/ 3803 h 26033"/>
                  <a:gd name="connsiteX8" fmla="*/ 22230 w 26081"/>
                  <a:gd name="connsiteY8" fmla="*/ 3803 h 26033"/>
                  <a:gd name="connsiteX9" fmla="*/ 26033 w 26081"/>
                  <a:gd name="connsiteY9" fmla="*/ 12042 h 26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81" h="26033">
                    <a:moveTo>
                      <a:pt x="26033" y="12042"/>
                    </a:moveTo>
                    <a:cubicBezTo>
                      <a:pt x="26667" y="19013"/>
                      <a:pt x="20963" y="25351"/>
                      <a:pt x="13991" y="25985"/>
                    </a:cubicBezTo>
                    <a:lnTo>
                      <a:pt x="13991" y="25985"/>
                    </a:lnTo>
                    <a:cubicBezTo>
                      <a:pt x="7020" y="26619"/>
                      <a:pt x="682" y="20915"/>
                      <a:pt x="48" y="13943"/>
                    </a:cubicBezTo>
                    <a:lnTo>
                      <a:pt x="48" y="13943"/>
                    </a:lnTo>
                    <a:cubicBezTo>
                      <a:pt x="-586" y="6972"/>
                      <a:pt x="5118" y="634"/>
                      <a:pt x="12090" y="0"/>
                    </a:cubicBezTo>
                    <a:lnTo>
                      <a:pt x="12090" y="0"/>
                    </a:lnTo>
                    <a:cubicBezTo>
                      <a:pt x="15893" y="0"/>
                      <a:pt x="19695" y="1268"/>
                      <a:pt x="22230" y="3803"/>
                    </a:cubicBezTo>
                    <a:lnTo>
                      <a:pt x="22230" y="3803"/>
                    </a:lnTo>
                    <a:cubicBezTo>
                      <a:pt x="24766" y="5704"/>
                      <a:pt x="26033" y="8873"/>
                      <a:pt x="26033" y="1204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BB4BFEE-6ED4-DC02-69CC-C5D3BB928740}"/>
                  </a:ext>
                </a:extLst>
              </p:cNvPr>
              <p:cNvSpPr/>
              <p:nvPr/>
            </p:nvSpPr>
            <p:spPr>
              <a:xfrm>
                <a:off x="5516046" y="4234051"/>
                <a:ext cx="26033" cy="26033"/>
              </a:xfrm>
              <a:custGeom>
                <a:avLst/>
                <a:gdLst>
                  <a:gd name="connsiteX0" fmla="*/ 26033 w 26033"/>
                  <a:gd name="connsiteY0" fmla="*/ 13991 h 26033"/>
                  <a:gd name="connsiteX1" fmla="*/ 12090 w 26033"/>
                  <a:gd name="connsiteY1" fmla="*/ 26033 h 26033"/>
                  <a:gd name="connsiteX2" fmla="*/ 12090 w 26033"/>
                  <a:gd name="connsiteY2" fmla="*/ 26033 h 26033"/>
                  <a:gd name="connsiteX3" fmla="*/ 48 w 26033"/>
                  <a:gd name="connsiteY3" fmla="*/ 12090 h 26033"/>
                  <a:gd name="connsiteX4" fmla="*/ 48 w 26033"/>
                  <a:gd name="connsiteY4" fmla="*/ 12090 h 26033"/>
                  <a:gd name="connsiteX5" fmla="*/ 13358 w 26033"/>
                  <a:gd name="connsiteY5" fmla="*/ 48 h 26033"/>
                  <a:gd name="connsiteX6" fmla="*/ 13358 w 26033"/>
                  <a:gd name="connsiteY6" fmla="*/ 48 h 26033"/>
                  <a:gd name="connsiteX7" fmla="*/ 13358 w 26033"/>
                  <a:gd name="connsiteY7" fmla="*/ 48 h 26033"/>
                  <a:gd name="connsiteX8" fmla="*/ 13358 w 26033"/>
                  <a:gd name="connsiteY8" fmla="*/ 48 h 26033"/>
                  <a:gd name="connsiteX9" fmla="*/ 21597 w 26033"/>
                  <a:gd name="connsiteY9" fmla="*/ 3851 h 26033"/>
                  <a:gd name="connsiteX10" fmla="*/ 21597 w 26033"/>
                  <a:gd name="connsiteY10" fmla="*/ 3851 h 26033"/>
                  <a:gd name="connsiteX11" fmla="*/ 26033 w 26033"/>
                  <a:gd name="connsiteY11" fmla="*/ 13991 h 26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033" h="26033">
                    <a:moveTo>
                      <a:pt x="26033" y="13991"/>
                    </a:moveTo>
                    <a:cubicBezTo>
                      <a:pt x="25399" y="20963"/>
                      <a:pt x="19062" y="26033"/>
                      <a:pt x="12090" y="26033"/>
                    </a:cubicBezTo>
                    <a:lnTo>
                      <a:pt x="12090" y="26033"/>
                    </a:lnTo>
                    <a:cubicBezTo>
                      <a:pt x="5118" y="25399"/>
                      <a:pt x="-586" y="19061"/>
                      <a:pt x="48" y="12090"/>
                    </a:cubicBezTo>
                    <a:lnTo>
                      <a:pt x="48" y="12090"/>
                    </a:lnTo>
                    <a:cubicBezTo>
                      <a:pt x="682" y="5119"/>
                      <a:pt x="6386" y="-586"/>
                      <a:pt x="13358" y="48"/>
                    </a:cubicBezTo>
                    <a:lnTo>
                      <a:pt x="13358" y="48"/>
                    </a:lnTo>
                    <a:cubicBezTo>
                      <a:pt x="13358" y="48"/>
                      <a:pt x="13358" y="48"/>
                      <a:pt x="13358" y="48"/>
                    </a:cubicBezTo>
                    <a:lnTo>
                      <a:pt x="13358" y="48"/>
                    </a:lnTo>
                    <a:cubicBezTo>
                      <a:pt x="16526" y="48"/>
                      <a:pt x="19062" y="1316"/>
                      <a:pt x="21597" y="3851"/>
                    </a:cubicBezTo>
                    <a:lnTo>
                      <a:pt x="21597" y="3851"/>
                    </a:lnTo>
                    <a:cubicBezTo>
                      <a:pt x="24766" y="6386"/>
                      <a:pt x="26033" y="10189"/>
                      <a:pt x="26033" y="1399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644B72F9-3AC4-2056-9D2D-AB7511C94A7F}"/>
                  </a:ext>
                </a:extLst>
              </p:cNvPr>
              <p:cNvSpPr/>
              <p:nvPr/>
            </p:nvSpPr>
            <p:spPr>
              <a:xfrm>
                <a:off x="6014878" y="4781684"/>
                <a:ext cx="25984" cy="25984"/>
              </a:xfrm>
              <a:custGeom>
                <a:avLst/>
                <a:gdLst>
                  <a:gd name="connsiteX0" fmla="*/ 25985 w 25984"/>
                  <a:gd name="connsiteY0" fmla="*/ 13310 h 25984"/>
                  <a:gd name="connsiteX1" fmla="*/ 25985 w 25984"/>
                  <a:gd name="connsiteY1" fmla="*/ 13310 h 25984"/>
                  <a:gd name="connsiteX2" fmla="*/ 25985 w 25984"/>
                  <a:gd name="connsiteY2" fmla="*/ 13310 h 25984"/>
                  <a:gd name="connsiteX3" fmla="*/ 12676 w 25984"/>
                  <a:gd name="connsiteY3" fmla="*/ 25985 h 25984"/>
                  <a:gd name="connsiteX4" fmla="*/ 12676 w 25984"/>
                  <a:gd name="connsiteY4" fmla="*/ 25985 h 25984"/>
                  <a:gd name="connsiteX5" fmla="*/ 0 w 25984"/>
                  <a:gd name="connsiteY5" fmla="*/ 12676 h 25984"/>
                  <a:gd name="connsiteX6" fmla="*/ 0 w 25984"/>
                  <a:gd name="connsiteY6" fmla="*/ 12676 h 25984"/>
                  <a:gd name="connsiteX7" fmla="*/ 13309 w 25984"/>
                  <a:gd name="connsiteY7" fmla="*/ 0 h 25984"/>
                  <a:gd name="connsiteX8" fmla="*/ 13309 w 25984"/>
                  <a:gd name="connsiteY8" fmla="*/ 0 h 25984"/>
                  <a:gd name="connsiteX9" fmla="*/ 22182 w 25984"/>
                  <a:gd name="connsiteY9" fmla="*/ 3803 h 25984"/>
                  <a:gd name="connsiteX10" fmla="*/ 22182 w 25984"/>
                  <a:gd name="connsiteY10" fmla="*/ 3803 h 25984"/>
                  <a:gd name="connsiteX11" fmla="*/ 25985 w 25984"/>
                  <a:gd name="connsiteY11" fmla="*/ 13310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25985" y="13310"/>
                    </a:moveTo>
                    <a:lnTo>
                      <a:pt x="25985" y="13310"/>
                    </a:lnTo>
                    <a:lnTo>
                      <a:pt x="25985" y="13310"/>
                    </a:lnTo>
                    <a:cubicBezTo>
                      <a:pt x="25985" y="20281"/>
                      <a:pt x="20281" y="25985"/>
                      <a:pt x="12676" y="25985"/>
                    </a:cubicBezTo>
                    <a:lnTo>
                      <a:pt x="12676" y="25985"/>
                    </a:lnTo>
                    <a:cubicBezTo>
                      <a:pt x="5704" y="25985"/>
                      <a:pt x="0" y="20281"/>
                      <a:pt x="0" y="12676"/>
                    </a:cubicBezTo>
                    <a:lnTo>
                      <a:pt x="0" y="12676"/>
                    </a:lnTo>
                    <a:cubicBezTo>
                      <a:pt x="0" y="5704"/>
                      <a:pt x="5704" y="0"/>
                      <a:pt x="13309" y="0"/>
                    </a:cubicBezTo>
                    <a:lnTo>
                      <a:pt x="13309" y="0"/>
                    </a:lnTo>
                    <a:cubicBezTo>
                      <a:pt x="16478" y="0"/>
                      <a:pt x="19647" y="1268"/>
                      <a:pt x="22182" y="3803"/>
                    </a:cubicBezTo>
                    <a:lnTo>
                      <a:pt x="22182" y="3803"/>
                    </a:lnTo>
                    <a:cubicBezTo>
                      <a:pt x="24717" y="6338"/>
                      <a:pt x="25985" y="9507"/>
                      <a:pt x="25985" y="1331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D5786345-034B-270C-1C17-C058B6BBD985}"/>
                  </a:ext>
                </a:extLst>
              </p:cNvPr>
              <p:cNvSpPr/>
              <p:nvPr/>
            </p:nvSpPr>
            <p:spPr>
              <a:xfrm>
                <a:off x="5464758" y="4232832"/>
                <a:ext cx="25984" cy="25984"/>
              </a:xfrm>
              <a:custGeom>
                <a:avLst/>
                <a:gdLst>
                  <a:gd name="connsiteX0" fmla="*/ 25985 w 25984"/>
                  <a:gd name="connsiteY0" fmla="*/ 12676 h 25984"/>
                  <a:gd name="connsiteX1" fmla="*/ 13309 w 25984"/>
                  <a:gd name="connsiteY1" fmla="*/ 25985 h 25984"/>
                  <a:gd name="connsiteX2" fmla="*/ 13309 w 25984"/>
                  <a:gd name="connsiteY2" fmla="*/ 25985 h 25984"/>
                  <a:gd name="connsiteX3" fmla="*/ 0 w 25984"/>
                  <a:gd name="connsiteY3" fmla="*/ 13310 h 25984"/>
                  <a:gd name="connsiteX4" fmla="*/ 0 w 25984"/>
                  <a:gd name="connsiteY4" fmla="*/ 13310 h 25984"/>
                  <a:gd name="connsiteX5" fmla="*/ 12676 w 25984"/>
                  <a:gd name="connsiteY5" fmla="*/ 0 h 25984"/>
                  <a:gd name="connsiteX6" fmla="*/ 12676 w 25984"/>
                  <a:gd name="connsiteY6" fmla="*/ 0 h 25984"/>
                  <a:gd name="connsiteX7" fmla="*/ 12676 w 25984"/>
                  <a:gd name="connsiteY7" fmla="*/ 0 h 25984"/>
                  <a:gd name="connsiteX8" fmla="*/ 12676 w 25984"/>
                  <a:gd name="connsiteY8" fmla="*/ 0 h 25984"/>
                  <a:gd name="connsiteX9" fmla="*/ 22182 w 25984"/>
                  <a:gd name="connsiteY9" fmla="*/ 3803 h 25984"/>
                  <a:gd name="connsiteX10" fmla="*/ 22182 w 25984"/>
                  <a:gd name="connsiteY10" fmla="*/ 3803 h 25984"/>
                  <a:gd name="connsiteX11" fmla="*/ 25985 w 25984"/>
                  <a:gd name="connsiteY11" fmla="*/ 12676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25985" y="12676"/>
                    </a:moveTo>
                    <a:cubicBezTo>
                      <a:pt x="25985" y="19647"/>
                      <a:pt x="20281" y="25351"/>
                      <a:pt x="13309" y="25985"/>
                    </a:cubicBezTo>
                    <a:lnTo>
                      <a:pt x="13309" y="25985"/>
                    </a:lnTo>
                    <a:cubicBezTo>
                      <a:pt x="6338" y="25985"/>
                      <a:pt x="634" y="20281"/>
                      <a:pt x="0" y="13310"/>
                    </a:cubicBezTo>
                    <a:lnTo>
                      <a:pt x="0" y="13310"/>
                    </a:lnTo>
                    <a:cubicBezTo>
                      <a:pt x="0" y="6338"/>
                      <a:pt x="5704" y="634"/>
                      <a:pt x="12676" y="0"/>
                    </a:cubicBezTo>
                    <a:lnTo>
                      <a:pt x="12676" y="0"/>
                    </a:lnTo>
                    <a:lnTo>
                      <a:pt x="12676" y="0"/>
                    </a:lnTo>
                    <a:lnTo>
                      <a:pt x="12676" y="0"/>
                    </a:lnTo>
                    <a:cubicBezTo>
                      <a:pt x="16478" y="0"/>
                      <a:pt x="19647" y="1268"/>
                      <a:pt x="22182" y="3803"/>
                    </a:cubicBezTo>
                    <a:lnTo>
                      <a:pt x="22182" y="3803"/>
                    </a:lnTo>
                    <a:cubicBezTo>
                      <a:pt x="24717" y="6338"/>
                      <a:pt x="25985" y="9507"/>
                      <a:pt x="25985" y="1267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BD77883-B39A-26D8-607C-E73AB8A44931}"/>
                  </a:ext>
                </a:extLst>
              </p:cNvPr>
              <p:cNvSpPr/>
              <p:nvPr/>
            </p:nvSpPr>
            <p:spPr>
              <a:xfrm>
                <a:off x="6011656" y="4832967"/>
                <a:ext cx="25563" cy="25458"/>
              </a:xfrm>
              <a:custGeom>
                <a:avLst/>
                <a:gdLst>
                  <a:gd name="connsiteX0" fmla="*/ 25405 w 25563"/>
                  <a:gd name="connsiteY0" fmla="*/ 13997 h 25458"/>
                  <a:gd name="connsiteX1" fmla="*/ 25405 w 25563"/>
                  <a:gd name="connsiteY1" fmla="*/ 13997 h 25458"/>
                  <a:gd name="connsiteX2" fmla="*/ 25405 w 25563"/>
                  <a:gd name="connsiteY2" fmla="*/ 13997 h 25458"/>
                  <a:gd name="connsiteX3" fmla="*/ 11461 w 25563"/>
                  <a:gd name="connsiteY3" fmla="*/ 25405 h 25458"/>
                  <a:gd name="connsiteX4" fmla="*/ 11461 w 25563"/>
                  <a:gd name="connsiteY4" fmla="*/ 25405 h 25458"/>
                  <a:gd name="connsiteX5" fmla="*/ 53 w 25563"/>
                  <a:gd name="connsiteY5" fmla="*/ 11462 h 25458"/>
                  <a:gd name="connsiteX6" fmla="*/ 53 w 25563"/>
                  <a:gd name="connsiteY6" fmla="*/ 11462 h 25458"/>
                  <a:gd name="connsiteX7" fmla="*/ 13997 w 25563"/>
                  <a:gd name="connsiteY7" fmla="*/ 53 h 25458"/>
                  <a:gd name="connsiteX8" fmla="*/ 13997 w 25563"/>
                  <a:gd name="connsiteY8" fmla="*/ 53 h 25458"/>
                  <a:gd name="connsiteX9" fmla="*/ 21602 w 25563"/>
                  <a:gd name="connsiteY9" fmla="*/ 3856 h 25458"/>
                  <a:gd name="connsiteX10" fmla="*/ 21602 w 25563"/>
                  <a:gd name="connsiteY10" fmla="*/ 3856 h 25458"/>
                  <a:gd name="connsiteX11" fmla="*/ 25405 w 25563"/>
                  <a:gd name="connsiteY11" fmla="*/ 13997 h 2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63" h="25458">
                    <a:moveTo>
                      <a:pt x="25405" y="13997"/>
                    </a:moveTo>
                    <a:lnTo>
                      <a:pt x="25405" y="13997"/>
                    </a:lnTo>
                    <a:lnTo>
                      <a:pt x="25405" y="13997"/>
                    </a:lnTo>
                    <a:cubicBezTo>
                      <a:pt x="24771" y="20968"/>
                      <a:pt x="18433" y="26038"/>
                      <a:pt x="11461" y="25405"/>
                    </a:cubicBezTo>
                    <a:lnTo>
                      <a:pt x="11461" y="25405"/>
                    </a:lnTo>
                    <a:cubicBezTo>
                      <a:pt x="4490" y="24771"/>
                      <a:pt x="-580" y="18433"/>
                      <a:pt x="53" y="11462"/>
                    </a:cubicBezTo>
                    <a:lnTo>
                      <a:pt x="53" y="11462"/>
                    </a:lnTo>
                    <a:cubicBezTo>
                      <a:pt x="687" y="4490"/>
                      <a:pt x="7025" y="-580"/>
                      <a:pt x="13997" y="53"/>
                    </a:cubicBezTo>
                    <a:lnTo>
                      <a:pt x="13997" y="53"/>
                    </a:lnTo>
                    <a:cubicBezTo>
                      <a:pt x="17165" y="687"/>
                      <a:pt x="19701" y="1955"/>
                      <a:pt x="21602" y="3856"/>
                    </a:cubicBezTo>
                    <a:lnTo>
                      <a:pt x="21602" y="3856"/>
                    </a:lnTo>
                    <a:cubicBezTo>
                      <a:pt x="24771" y="6391"/>
                      <a:pt x="26038" y="10194"/>
                      <a:pt x="25405" y="1399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762D26E3-FF62-1573-BA46-FFC4360285E0}"/>
                  </a:ext>
                </a:extLst>
              </p:cNvPr>
              <p:cNvSpPr/>
              <p:nvPr/>
            </p:nvSpPr>
            <p:spPr>
              <a:xfrm>
                <a:off x="5414636" y="4236512"/>
                <a:ext cx="25458" cy="25527"/>
              </a:xfrm>
              <a:custGeom>
                <a:avLst/>
                <a:gdLst>
                  <a:gd name="connsiteX0" fmla="*/ 25405 w 25458"/>
                  <a:gd name="connsiteY0" fmla="*/ 11531 h 25527"/>
                  <a:gd name="connsiteX1" fmla="*/ 13997 w 25458"/>
                  <a:gd name="connsiteY1" fmla="*/ 25474 h 25527"/>
                  <a:gd name="connsiteX2" fmla="*/ 13997 w 25458"/>
                  <a:gd name="connsiteY2" fmla="*/ 25474 h 25527"/>
                  <a:gd name="connsiteX3" fmla="*/ 53 w 25458"/>
                  <a:gd name="connsiteY3" fmla="*/ 14066 h 25527"/>
                  <a:gd name="connsiteX4" fmla="*/ 53 w 25458"/>
                  <a:gd name="connsiteY4" fmla="*/ 14066 h 25527"/>
                  <a:gd name="connsiteX5" fmla="*/ 11462 w 25458"/>
                  <a:gd name="connsiteY5" fmla="*/ 123 h 25527"/>
                  <a:gd name="connsiteX6" fmla="*/ 11462 w 25458"/>
                  <a:gd name="connsiteY6" fmla="*/ 123 h 25527"/>
                  <a:gd name="connsiteX7" fmla="*/ 22236 w 25458"/>
                  <a:gd name="connsiteY7" fmla="*/ 3926 h 25527"/>
                  <a:gd name="connsiteX8" fmla="*/ 22236 w 25458"/>
                  <a:gd name="connsiteY8" fmla="*/ 3926 h 25527"/>
                  <a:gd name="connsiteX9" fmla="*/ 25405 w 25458"/>
                  <a:gd name="connsiteY9" fmla="*/ 11531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58" h="25527">
                    <a:moveTo>
                      <a:pt x="25405" y="11531"/>
                    </a:moveTo>
                    <a:cubicBezTo>
                      <a:pt x="26038" y="18502"/>
                      <a:pt x="20968" y="24840"/>
                      <a:pt x="13997" y="25474"/>
                    </a:cubicBezTo>
                    <a:lnTo>
                      <a:pt x="13997" y="25474"/>
                    </a:lnTo>
                    <a:cubicBezTo>
                      <a:pt x="7025" y="26108"/>
                      <a:pt x="687" y="21037"/>
                      <a:pt x="53" y="14066"/>
                    </a:cubicBezTo>
                    <a:lnTo>
                      <a:pt x="53" y="14066"/>
                    </a:lnTo>
                    <a:cubicBezTo>
                      <a:pt x="-580" y="7094"/>
                      <a:pt x="4490" y="756"/>
                      <a:pt x="11462" y="123"/>
                    </a:cubicBezTo>
                    <a:lnTo>
                      <a:pt x="11462" y="123"/>
                    </a:lnTo>
                    <a:cubicBezTo>
                      <a:pt x="15264" y="-511"/>
                      <a:pt x="19067" y="1390"/>
                      <a:pt x="22236" y="3926"/>
                    </a:cubicBezTo>
                    <a:lnTo>
                      <a:pt x="22236" y="3926"/>
                    </a:lnTo>
                    <a:cubicBezTo>
                      <a:pt x="23503" y="5827"/>
                      <a:pt x="24771" y="8362"/>
                      <a:pt x="25405" y="1153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83824447-9B5F-14E2-3C94-9731741C918D}"/>
                  </a:ext>
                </a:extLst>
              </p:cNvPr>
              <p:cNvSpPr/>
              <p:nvPr/>
            </p:nvSpPr>
            <p:spPr>
              <a:xfrm>
                <a:off x="6003255" y="4883507"/>
                <a:ext cx="25725" cy="25782"/>
              </a:xfrm>
              <a:custGeom>
                <a:avLst/>
                <a:gdLst>
                  <a:gd name="connsiteX0" fmla="*/ 25567 w 25725"/>
                  <a:gd name="connsiteY0" fmla="*/ 15427 h 25782"/>
                  <a:gd name="connsiteX1" fmla="*/ 10356 w 25725"/>
                  <a:gd name="connsiteY1" fmla="*/ 25567 h 25782"/>
                  <a:gd name="connsiteX2" fmla="*/ 10356 w 25725"/>
                  <a:gd name="connsiteY2" fmla="*/ 25567 h 25782"/>
                  <a:gd name="connsiteX3" fmla="*/ 216 w 25725"/>
                  <a:gd name="connsiteY3" fmla="*/ 10356 h 25782"/>
                  <a:gd name="connsiteX4" fmla="*/ 216 w 25725"/>
                  <a:gd name="connsiteY4" fmla="*/ 10356 h 25782"/>
                  <a:gd name="connsiteX5" fmla="*/ 15427 w 25725"/>
                  <a:gd name="connsiteY5" fmla="*/ 216 h 25782"/>
                  <a:gd name="connsiteX6" fmla="*/ 15427 w 25725"/>
                  <a:gd name="connsiteY6" fmla="*/ 216 h 25782"/>
                  <a:gd name="connsiteX7" fmla="*/ 21764 w 25725"/>
                  <a:gd name="connsiteY7" fmla="*/ 3385 h 25782"/>
                  <a:gd name="connsiteX8" fmla="*/ 21764 w 25725"/>
                  <a:gd name="connsiteY8" fmla="*/ 3385 h 25782"/>
                  <a:gd name="connsiteX9" fmla="*/ 25567 w 25725"/>
                  <a:gd name="connsiteY9" fmla="*/ 15427 h 2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25" h="25782">
                    <a:moveTo>
                      <a:pt x="25567" y="15427"/>
                    </a:moveTo>
                    <a:cubicBezTo>
                      <a:pt x="24299" y="22398"/>
                      <a:pt x="17328" y="26835"/>
                      <a:pt x="10356" y="25567"/>
                    </a:cubicBezTo>
                    <a:lnTo>
                      <a:pt x="10356" y="25567"/>
                    </a:lnTo>
                    <a:cubicBezTo>
                      <a:pt x="3385" y="24299"/>
                      <a:pt x="-1052" y="17328"/>
                      <a:pt x="216" y="10356"/>
                    </a:cubicBezTo>
                    <a:lnTo>
                      <a:pt x="216" y="10356"/>
                    </a:lnTo>
                    <a:cubicBezTo>
                      <a:pt x="1483" y="3385"/>
                      <a:pt x="8455" y="-1052"/>
                      <a:pt x="15427" y="216"/>
                    </a:cubicBezTo>
                    <a:lnTo>
                      <a:pt x="15427" y="216"/>
                    </a:lnTo>
                    <a:cubicBezTo>
                      <a:pt x="17962" y="850"/>
                      <a:pt x="19863" y="2117"/>
                      <a:pt x="21764" y="3385"/>
                    </a:cubicBezTo>
                    <a:lnTo>
                      <a:pt x="21764" y="3385"/>
                    </a:lnTo>
                    <a:cubicBezTo>
                      <a:pt x="24933" y="6554"/>
                      <a:pt x="26201" y="10990"/>
                      <a:pt x="25567" y="1542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B8BB92A1-A4A0-8EB8-1756-315514FA44B6}"/>
                  </a:ext>
                </a:extLst>
              </p:cNvPr>
              <p:cNvSpPr/>
              <p:nvPr/>
            </p:nvSpPr>
            <p:spPr>
              <a:xfrm>
                <a:off x="5363746" y="4245980"/>
                <a:ext cx="25808" cy="25120"/>
              </a:xfrm>
              <a:custGeom>
                <a:avLst/>
                <a:gdLst>
                  <a:gd name="connsiteX0" fmla="*/ 25593 w 25808"/>
                  <a:gd name="connsiteY0" fmla="*/ 9668 h 25120"/>
                  <a:gd name="connsiteX1" fmla="*/ 15452 w 25808"/>
                  <a:gd name="connsiteY1" fmla="*/ 24879 h 25120"/>
                  <a:gd name="connsiteX2" fmla="*/ 15452 w 25808"/>
                  <a:gd name="connsiteY2" fmla="*/ 24879 h 25120"/>
                  <a:gd name="connsiteX3" fmla="*/ 242 w 25808"/>
                  <a:gd name="connsiteY3" fmla="*/ 15372 h 25120"/>
                  <a:gd name="connsiteX4" fmla="*/ 242 w 25808"/>
                  <a:gd name="connsiteY4" fmla="*/ 15372 h 25120"/>
                  <a:gd name="connsiteX5" fmla="*/ 9748 w 25808"/>
                  <a:gd name="connsiteY5" fmla="*/ 162 h 25120"/>
                  <a:gd name="connsiteX6" fmla="*/ 9748 w 25808"/>
                  <a:gd name="connsiteY6" fmla="*/ 162 h 25120"/>
                  <a:gd name="connsiteX7" fmla="*/ 21790 w 25808"/>
                  <a:gd name="connsiteY7" fmla="*/ 3330 h 25120"/>
                  <a:gd name="connsiteX8" fmla="*/ 21790 w 25808"/>
                  <a:gd name="connsiteY8" fmla="*/ 3330 h 25120"/>
                  <a:gd name="connsiteX9" fmla="*/ 25593 w 25808"/>
                  <a:gd name="connsiteY9" fmla="*/ 9668 h 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08" h="25120">
                    <a:moveTo>
                      <a:pt x="25593" y="9668"/>
                    </a:moveTo>
                    <a:cubicBezTo>
                      <a:pt x="26860" y="16640"/>
                      <a:pt x="22424" y="23611"/>
                      <a:pt x="15452" y="24879"/>
                    </a:cubicBezTo>
                    <a:lnTo>
                      <a:pt x="15452" y="24879"/>
                    </a:lnTo>
                    <a:cubicBezTo>
                      <a:pt x="8481" y="26146"/>
                      <a:pt x="1509" y="22344"/>
                      <a:pt x="242" y="15372"/>
                    </a:cubicBezTo>
                    <a:lnTo>
                      <a:pt x="242" y="15372"/>
                    </a:lnTo>
                    <a:cubicBezTo>
                      <a:pt x="-1026" y="8401"/>
                      <a:pt x="2777" y="1429"/>
                      <a:pt x="9748" y="162"/>
                    </a:cubicBezTo>
                    <a:lnTo>
                      <a:pt x="9748" y="162"/>
                    </a:lnTo>
                    <a:cubicBezTo>
                      <a:pt x="14185" y="-472"/>
                      <a:pt x="18621" y="795"/>
                      <a:pt x="21790" y="3330"/>
                    </a:cubicBezTo>
                    <a:lnTo>
                      <a:pt x="21790" y="3330"/>
                    </a:lnTo>
                    <a:cubicBezTo>
                      <a:pt x="23691" y="4598"/>
                      <a:pt x="24959" y="7133"/>
                      <a:pt x="25593" y="966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D6232CC7-2F97-335D-C781-B0B8B023A8A9}"/>
                  </a:ext>
                </a:extLst>
              </p:cNvPr>
              <p:cNvSpPr/>
              <p:nvPr/>
            </p:nvSpPr>
            <p:spPr>
              <a:xfrm>
                <a:off x="5990885" y="4933003"/>
                <a:ext cx="25112" cy="25362"/>
              </a:xfrm>
              <a:custGeom>
                <a:avLst/>
                <a:gdLst>
                  <a:gd name="connsiteX0" fmla="*/ 24627 w 25112"/>
                  <a:gd name="connsiteY0" fmla="*/ 16632 h 25362"/>
                  <a:gd name="connsiteX1" fmla="*/ 8783 w 25112"/>
                  <a:gd name="connsiteY1" fmla="*/ 24872 h 25362"/>
                  <a:gd name="connsiteX2" fmla="*/ 8783 w 25112"/>
                  <a:gd name="connsiteY2" fmla="*/ 24872 h 25362"/>
                  <a:gd name="connsiteX3" fmla="*/ 543 w 25112"/>
                  <a:gd name="connsiteY3" fmla="*/ 9027 h 25362"/>
                  <a:gd name="connsiteX4" fmla="*/ 543 w 25112"/>
                  <a:gd name="connsiteY4" fmla="*/ 9027 h 25362"/>
                  <a:gd name="connsiteX5" fmla="*/ 16388 w 25112"/>
                  <a:gd name="connsiteY5" fmla="*/ 788 h 25362"/>
                  <a:gd name="connsiteX6" fmla="*/ 16388 w 25112"/>
                  <a:gd name="connsiteY6" fmla="*/ 788 h 25362"/>
                  <a:gd name="connsiteX7" fmla="*/ 21458 w 25112"/>
                  <a:gd name="connsiteY7" fmla="*/ 3957 h 25362"/>
                  <a:gd name="connsiteX8" fmla="*/ 21458 w 25112"/>
                  <a:gd name="connsiteY8" fmla="*/ 3957 h 25362"/>
                  <a:gd name="connsiteX9" fmla="*/ 24627 w 25112"/>
                  <a:gd name="connsiteY9" fmla="*/ 16632 h 2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12" h="25362">
                    <a:moveTo>
                      <a:pt x="24627" y="16632"/>
                    </a:moveTo>
                    <a:cubicBezTo>
                      <a:pt x="22726" y="22970"/>
                      <a:pt x="15120" y="26773"/>
                      <a:pt x="8783" y="24872"/>
                    </a:cubicBezTo>
                    <a:lnTo>
                      <a:pt x="8783" y="24872"/>
                    </a:lnTo>
                    <a:cubicBezTo>
                      <a:pt x="1811" y="22970"/>
                      <a:pt x="-1358" y="15365"/>
                      <a:pt x="543" y="9027"/>
                    </a:cubicBezTo>
                    <a:lnTo>
                      <a:pt x="543" y="9027"/>
                    </a:lnTo>
                    <a:cubicBezTo>
                      <a:pt x="2445" y="2056"/>
                      <a:pt x="10050" y="-1747"/>
                      <a:pt x="16388" y="788"/>
                    </a:cubicBezTo>
                    <a:lnTo>
                      <a:pt x="16388" y="788"/>
                    </a:lnTo>
                    <a:cubicBezTo>
                      <a:pt x="18289" y="1422"/>
                      <a:pt x="20191" y="2689"/>
                      <a:pt x="21458" y="3957"/>
                    </a:cubicBezTo>
                    <a:lnTo>
                      <a:pt x="21458" y="3957"/>
                    </a:lnTo>
                    <a:cubicBezTo>
                      <a:pt x="24627" y="6492"/>
                      <a:pt x="25895" y="11562"/>
                      <a:pt x="24627" y="1663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4868E38F-2A5A-1F41-F4C5-54F53A0EE64C}"/>
                  </a:ext>
                </a:extLst>
              </p:cNvPr>
              <p:cNvSpPr/>
              <p:nvPr/>
            </p:nvSpPr>
            <p:spPr>
              <a:xfrm>
                <a:off x="5315329" y="4258965"/>
                <a:ext cx="25065" cy="25112"/>
              </a:xfrm>
              <a:custGeom>
                <a:avLst/>
                <a:gdLst>
                  <a:gd name="connsiteX0" fmla="*/ 24575 w 25065"/>
                  <a:gd name="connsiteY0" fmla="*/ 8725 h 25112"/>
                  <a:gd name="connsiteX1" fmla="*/ 16336 w 25065"/>
                  <a:gd name="connsiteY1" fmla="*/ 24569 h 25112"/>
                  <a:gd name="connsiteX2" fmla="*/ 16336 w 25065"/>
                  <a:gd name="connsiteY2" fmla="*/ 24569 h 25112"/>
                  <a:gd name="connsiteX3" fmla="*/ 491 w 25065"/>
                  <a:gd name="connsiteY3" fmla="*/ 16330 h 25112"/>
                  <a:gd name="connsiteX4" fmla="*/ 491 w 25065"/>
                  <a:gd name="connsiteY4" fmla="*/ 16330 h 25112"/>
                  <a:gd name="connsiteX5" fmla="*/ 8730 w 25065"/>
                  <a:gd name="connsiteY5" fmla="*/ 486 h 25112"/>
                  <a:gd name="connsiteX6" fmla="*/ 8730 w 25065"/>
                  <a:gd name="connsiteY6" fmla="*/ 486 h 25112"/>
                  <a:gd name="connsiteX7" fmla="*/ 21406 w 25065"/>
                  <a:gd name="connsiteY7" fmla="*/ 3655 h 25112"/>
                  <a:gd name="connsiteX8" fmla="*/ 21406 w 25065"/>
                  <a:gd name="connsiteY8" fmla="*/ 3655 h 25112"/>
                  <a:gd name="connsiteX9" fmla="*/ 24575 w 25065"/>
                  <a:gd name="connsiteY9" fmla="*/ 8725 h 2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65" h="25112">
                    <a:moveTo>
                      <a:pt x="24575" y="8725"/>
                    </a:moveTo>
                    <a:cubicBezTo>
                      <a:pt x="26476" y="15696"/>
                      <a:pt x="22673" y="22668"/>
                      <a:pt x="16336" y="24569"/>
                    </a:cubicBezTo>
                    <a:lnTo>
                      <a:pt x="16336" y="24569"/>
                    </a:lnTo>
                    <a:cubicBezTo>
                      <a:pt x="9364" y="26471"/>
                      <a:pt x="2392" y="23302"/>
                      <a:pt x="491" y="16330"/>
                    </a:cubicBezTo>
                    <a:lnTo>
                      <a:pt x="491" y="16330"/>
                    </a:lnTo>
                    <a:cubicBezTo>
                      <a:pt x="-1410" y="9359"/>
                      <a:pt x="2392" y="2387"/>
                      <a:pt x="8730" y="486"/>
                    </a:cubicBezTo>
                    <a:lnTo>
                      <a:pt x="8730" y="486"/>
                    </a:lnTo>
                    <a:cubicBezTo>
                      <a:pt x="13800" y="-782"/>
                      <a:pt x="18237" y="486"/>
                      <a:pt x="21406" y="3655"/>
                    </a:cubicBezTo>
                    <a:lnTo>
                      <a:pt x="21406" y="3655"/>
                    </a:lnTo>
                    <a:cubicBezTo>
                      <a:pt x="22673" y="4922"/>
                      <a:pt x="23941" y="6190"/>
                      <a:pt x="24575" y="872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DA688913-5F2C-67D4-3CB9-49F4E536C88F}"/>
                  </a:ext>
                </a:extLst>
              </p:cNvPr>
              <p:cNvSpPr/>
              <p:nvPr/>
            </p:nvSpPr>
            <p:spPr>
              <a:xfrm>
                <a:off x="5972808" y="4981083"/>
                <a:ext cx="25218" cy="25200"/>
              </a:xfrm>
              <a:custGeom>
                <a:avLst/>
                <a:gdLst>
                  <a:gd name="connsiteX0" fmla="*/ 24325 w 25218"/>
                  <a:gd name="connsiteY0" fmla="*/ 17353 h 25200"/>
                  <a:gd name="connsiteX1" fmla="*/ 7847 w 25218"/>
                  <a:gd name="connsiteY1" fmla="*/ 24325 h 25200"/>
                  <a:gd name="connsiteX2" fmla="*/ 7847 w 25218"/>
                  <a:gd name="connsiteY2" fmla="*/ 24325 h 25200"/>
                  <a:gd name="connsiteX3" fmla="*/ 875 w 25218"/>
                  <a:gd name="connsiteY3" fmla="*/ 7847 h 25200"/>
                  <a:gd name="connsiteX4" fmla="*/ 875 w 25218"/>
                  <a:gd name="connsiteY4" fmla="*/ 7847 h 25200"/>
                  <a:gd name="connsiteX5" fmla="*/ 17987 w 25218"/>
                  <a:gd name="connsiteY5" fmla="*/ 875 h 25200"/>
                  <a:gd name="connsiteX6" fmla="*/ 17987 w 25218"/>
                  <a:gd name="connsiteY6" fmla="*/ 875 h 25200"/>
                  <a:gd name="connsiteX7" fmla="*/ 21790 w 25218"/>
                  <a:gd name="connsiteY7" fmla="*/ 3410 h 25200"/>
                  <a:gd name="connsiteX8" fmla="*/ 21790 w 25218"/>
                  <a:gd name="connsiteY8" fmla="*/ 3410 h 25200"/>
                  <a:gd name="connsiteX9" fmla="*/ 24325 w 25218"/>
                  <a:gd name="connsiteY9" fmla="*/ 17353 h 2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18" h="25200">
                    <a:moveTo>
                      <a:pt x="24325" y="17353"/>
                    </a:moveTo>
                    <a:cubicBezTo>
                      <a:pt x="21790" y="23691"/>
                      <a:pt x="14184" y="26860"/>
                      <a:pt x="7847" y="24325"/>
                    </a:cubicBezTo>
                    <a:lnTo>
                      <a:pt x="7847" y="24325"/>
                    </a:lnTo>
                    <a:cubicBezTo>
                      <a:pt x="1509" y="21790"/>
                      <a:pt x="-1660" y="14185"/>
                      <a:pt x="875" y="7847"/>
                    </a:cubicBezTo>
                    <a:lnTo>
                      <a:pt x="875" y="7847"/>
                    </a:lnTo>
                    <a:cubicBezTo>
                      <a:pt x="3410" y="1509"/>
                      <a:pt x="11016" y="-1660"/>
                      <a:pt x="17987" y="875"/>
                    </a:cubicBezTo>
                    <a:lnTo>
                      <a:pt x="17987" y="875"/>
                    </a:lnTo>
                    <a:cubicBezTo>
                      <a:pt x="19255" y="1509"/>
                      <a:pt x="21156" y="2777"/>
                      <a:pt x="21790" y="3410"/>
                    </a:cubicBezTo>
                    <a:lnTo>
                      <a:pt x="21790" y="3410"/>
                    </a:lnTo>
                    <a:cubicBezTo>
                      <a:pt x="24959" y="7213"/>
                      <a:pt x="26226" y="12283"/>
                      <a:pt x="24325" y="1735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C8D386F9-2213-7960-6F5C-FA1F27199DD1}"/>
                  </a:ext>
                </a:extLst>
              </p:cNvPr>
              <p:cNvSpPr/>
              <p:nvPr/>
            </p:nvSpPr>
            <p:spPr>
              <a:xfrm>
                <a:off x="5266059" y="4276303"/>
                <a:ext cx="26005" cy="25303"/>
              </a:xfrm>
              <a:custGeom>
                <a:avLst/>
                <a:gdLst>
                  <a:gd name="connsiteX0" fmla="*/ 25044 w 26005"/>
                  <a:gd name="connsiteY0" fmla="*/ 7865 h 25303"/>
                  <a:gd name="connsiteX1" fmla="*/ 18073 w 26005"/>
                  <a:gd name="connsiteY1" fmla="*/ 24343 h 25303"/>
                  <a:gd name="connsiteX2" fmla="*/ 18073 w 26005"/>
                  <a:gd name="connsiteY2" fmla="*/ 24343 h 25303"/>
                  <a:gd name="connsiteX3" fmla="*/ 961 w 26005"/>
                  <a:gd name="connsiteY3" fmla="*/ 17372 h 25303"/>
                  <a:gd name="connsiteX4" fmla="*/ 961 w 26005"/>
                  <a:gd name="connsiteY4" fmla="*/ 17372 h 25303"/>
                  <a:gd name="connsiteX5" fmla="*/ 7932 w 26005"/>
                  <a:gd name="connsiteY5" fmla="*/ 893 h 25303"/>
                  <a:gd name="connsiteX6" fmla="*/ 7932 w 26005"/>
                  <a:gd name="connsiteY6" fmla="*/ 893 h 25303"/>
                  <a:gd name="connsiteX7" fmla="*/ 21876 w 26005"/>
                  <a:gd name="connsiteY7" fmla="*/ 3428 h 25303"/>
                  <a:gd name="connsiteX8" fmla="*/ 21876 w 26005"/>
                  <a:gd name="connsiteY8" fmla="*/ 3428 h 25303"/>
                  <a:gd name="connsiteX9" fmla="*/ 25044 w 26005"/>
                  <a:gd name="connsiteY9" fmla="*/ 7865 h 25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05" h="25303">
                    <a:moveTo>
                      <a:pt x="25044" y="7865"/>
                    </a:moveTo>
                    <a:cubicBezTo>
                      <a:pt x="27580" y="14203"/>
                      <a:pt x="25044" y="21808"/>
                      <a:pt x="18073" y="24343"/>
                    </a:cubicBezTo>
                    <a:lnTo>
                      <a:pt x="18073" y="24343"/>
                    </a:lnTo>
                    <a:cubicBezTo>
                      <a:pt x="11735" y="26878"/>
                      <a:pt x="4130" y="24343"/>
                      <a:pt x="961" y="17372"/>
                    </a:cubicBezTo>
                    <a:lnTo>
                      <a:pt x="961" y="17372"/>
                    </a:lnTo>
                    <a:cubicBezTo>
                      <a:pt x="-1574" y="11034"/>
                      <a:pt x="961" y="3428"/>
                      <a:pt x="7932" y="893"/>
                    </a:cubicBezTo>
                    <a:lnTo>
                      <a:pt x="7932" y="893"/>
                    </a:lnTo>
                    <a:cubicBezTo>
                      <a:pt x="13003" y="-1008"/>
                      <a:pt x="18707" y="260"/>
                      <a:pt x="21876" y="3428"/>
                    </a:cubicBezTo>
                    <a:lnTo>
                      <a:pt x="21876" y="3428"/>
                    </a:lnTo>
                    <a:cubicBezTo>
                      <a:pt x="23777" y="4696"/>
                      <a:pt x="24411" y="5964"/>
                      <a:pt x="25044" y="786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87C1ADBC-0985-90BF-A6DA-13FB78D19485}"/>
                  </a:ext>
                </a:extLst>
              </p:cNvPr>
              <p:cNvSpPr/>
              <p:nvPr/>
            </p:nvSpPr>
            <p:spPr>
              <a:xfrm>
                <a:off x="5950629" y="5026719"/>
                <a:ext cx="25208" cy="25192"/>
              </a:xfrm>
              <a:custGeom>
                <a:avLst/>
                <a:gdLst>
                  <a:gd name="connsiteX0" fmla="*/ 23688 w 25208"/>
                  <a:gd name="connsiteY0" fmla="*/ 18617 h 25192"/>
                  <a:gd name="connsiteX1" fmla="*/ 6576 w 25208"/>
                  <a:gd name="connsiteY1" fmla="*/ 23688 h 25192"/>
                  <a:gd name="connsiteX2" fmla="*/ 6576 w 25208"/>
                  <a:gd name="connsiteY2" fmla="*/ 23688 h 25192"/>
                  <a:gd name="connsiteX3" fmla="*/ 1505 w 25208"/>
                  <a:gd name="connsiteY3" fmla="*/ 6576 h 25192"/>
                  <a:gd name="connsiteX4" fmla="*/ 1505 w 25208"/>
                  <a:gd name="connsiteY4" fmla="*/ 6576 h 25192"/>
                  <a:gd name="connsiteX5" fmla="*/ 18617 w 25208"/>
                  <a:gd name="connsiteY5" fmla="*/ 1505 h 25192"/>
                  <a:gd name="connsiteX6" fmla="*/ 18617 w 25208"/>
                  <a:gd name="connsiteY6" fmla="*/ 1505 h 25192"/>
                  <a:gd name="connsiteX7" fmla="*/ 21786 w 25208"/>
                  <a:gd name="connsiteY7" fmla="*/ 3407 h 25192"/>
                  <a:gd name="connsiteX8" fmla="*/ 21786 w 25208"/>
                  <a:gd name="connsiteY8" fmla="*/ 3407 h 25192"/>
                  <a:gd name="connsiteX9" fmla="*/ 23688 w 25208"/>
                  <a:gd name="connsiteY9" fmla="*/ 18617 h 2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08" h="25192">
                    <a:moveTo>
                      <a:pt x="23688" y="18617"/>
                    </a:moveTo>
                    <a:cubicBezTo>
                      <a:pt x="20519" y="24955"/>
                      <a:pt x="12280" y="26856"/>
                      <a:pt x="6576" y="23688"/>
                    </a:cubicBezTo>
                    <a:lnTo>
                      <a:pt x="6576" y="23688"/>
                    </a:lnTo>
                    <a:cubicBezTo>
                      <a:pt x="238" y="20519"/>
                      <a:pt x="-1664" y="12280"/>
                      <a:pt x="1505" y="6576"/>
                    </a:cubicBezTo>
                    <a:lnTo>
                      <a:pt x="1505" y="6576"/>
                    </a:lnTo>
                    <a:cubicBezTo>
                      <a:pt x="4674" y="238"/>
                      <a:pt x="12913" y="-1664"/>
                      <a:pt x="18617" y="1505"/>
                    </a:cubicBezTo>
                    <a:lnTo>
                      <a:pt x="18617" y="1505"/>
                    </a:lnTo>
                    <a:cubicBezTo>
                      <a:pt x="19885" y="2139"/>
                      <a:pt x="20519" y="2773"/>
                      <a:pt x="21786" y="3407"/>
                    </a:cubicBezTo>
                    <a:lnTo>
                      <a:pt x="21786" y="3407"/>
                    </a:lnTo>
                    <a:cubicBezTo>
                      <a:pt x="25589" y="7209"/>
                      <a:pt x="26223" y="13547"/>
                      <a:pt x="23688" y="1861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110C8122-298E-AEB9-D13E-E839B64ADFD9}"/>
                  </a:ext>
                </a:extLst>
              </p:cNvPr>
              <p:cNvSpPr/>
              <p:nvPr/>
            </p:nvSpPr>
            <p:spPr>
              <a:xfrm>
                <a:off x="5220516" y="4298491"/>
                <a:ext cx="25826" cy="25208"/>
              </a:xfrm>
              <a:custGeom>
                <a:avLst/>
                <a:gdLst>
                  <a:gd name="connsiteX0" fmla="*/ 24321 w 25826"/>
                  <a:gd name="connsiteY0" fmla="*/ 6591 h 25208"/>
                  <a:gd name="connsiteX1" fmla="*/ 19251 w 25826"/>
                  <a:gd name="connsiteY1" fmla="*/ 23703 h 25208"/>
                  <a:gd name="connsiteX2" fmla="*/ 19251 w 25826"/>
                  <a:gd name="connsiteY2" fmla="*/ 23703 h 25208"/>
                  <a:gd name="connsiteX3" fmla="*/ 1505 w 25826"/>
                  <a:gd name="connsiteY3" fmla="*/ 18633 h 25208"/>
                  <a:gd name="connsiteX4" fmla="*/ 1505 w 25826"/>
                  <a:gd name="connsiteY4" fmla="*/ 18633 h 25208"/>
                  <a:gd name="connsiteX5" fmla="*/ 6576 w 25826"/>
                  <a:gd name="connsiteY5" fmla="*/ 1521 h 25208"/>
                  <a:gd name="connsiteX6" fmla="*/ 6576 w 25826"/>
                  <a:gd name="connsiteY6" fmla="*/ 1521 h 25208"/>
                  <a:gd name="connsiteX7" fmla="*/ 6576 w 25826"/>
                  <a:gd name="connsiteY7" fmla="*/ 1521 h 25208"/>
                  <a:gd name="connsiteX8" fmla="*/ 6576 w 25826"/>
                  <a:gd name="connsiteY8" fmla="*/ 1521 h 25208"/>
                  <a:gd name="connsiteX9" fmla="*/ 21786 w 25826"/>
                  <a:gd name="connsiteY9" fmla="*/ 3422 h 25208"/>
                  <a:gd name="connsiteX10" fmla="*/ 21786 w 25826"/>
                  <a:gd name="connsiteY10" fmla="*/ 3422 h 25208"/>
                  <a:gd name="connsiteX11" fmla="*/ 24321 w 25826"/>
                  <a:gd name="connsiteY11" fmla="*/ 6591 h 25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26" h="25208">
                    <a:moveTo>
                      <a:pt x="24321" y="6591"/>
                    </a:moveTo>
                    <a:cubicBezTo>
                      <a:pt x="27490" y="12929"/>
                      <a:pt x="25589" y="20534"/>
                      <a:pt x="19251" y="23703"/>
                    </a:cubicBezTo>
                    <a:lnTo>
                      <a:pt x="19251" y="23703"/>
                    </a:lnTo>
                    <a:cubicBezTo>
                      <a:pt x="12913" y="26872"/>
                      <a:pt x="5308" y="24971"/>
                      <a:pt x="1505" y="18633"/>
                    </a:cubicBezTo>
                    <a:lnTo>
                      <a:pt x="1505" y="18633"/>
                    </a:lnTo>
                    <a:cubicBezTo>
                      <a:pt x="-1664" y="12295"/>
                      <a:pt x="238" y="4690"/>
                      <a:pt x="6576" y="1521"/>
                    </a:cubicBezTo>
                    <a:lnTo>
                      <a:pt x="6576" y="1521"/>
                    </a:lnTo>
                    <a:lnTo>
                      <a:pt x="6576" y="1521"/>
                    </a:lnTo>
                    <a:lnTo>
                      <a:pt x="6576" y="1521"/>
                    </a:lnTo>
                    <a:cubicBezTo>
                      <a:pt x="11646" y="-1014"/>
                      <a:pt x="17984" y="-380"/>
                      <a:pt x="21786" y="3422"/>
                    </a:cubicBezTo>
                    <a:lnTo>
                      <a:pt x="21786" y="3422"/>
                    </a:lnTo>
                    <a:cubicBezTo>
                      <a:pt x="23054" y="4690"/>
                      <a:pt x="23688" y="5958"/>
                      <a:pt x="24321" y="659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F6B2B0B4-87E8-F63A-C8C4-E9C57DBA6279}"/>
                  </a:ext>
                </a:extLst>
              </p:cNvPr>
              <p:cNvSpPr/>
              <p:nvPr/>
            </p:nvSpPr>
            <p:spPr>
              <a:xfrm>
                <a:off x="5923698" y="5070138"/>
                <a:ext cx="25862" cy="25817"/>
              </a:xfrm>
              <a:custGeom>
                <a:avLst/>
                <a:gdLst>
                  <a:gd name="connsiteX0" fmla="*/ 23366 w 25862"/>
                  <a:gd name="connsiteY0" fmla="*/ 20197 h 25817"/>
                  <a:gd name="connsiteX1" fmla="*/ 23366 w 25862"/>
                  <a:gd name="connsiteY1" fmla="*/ 20197 h 25817"/>
                  <a:gd name="connsiteX2" fmla="*/ 23366 w 25862"/>
                  <a:gd name="connsiteY2" fmla="*/ 20197 h 25817"/>
                  <a:gd name="connsiteX3" fmla="*/ 5620 w 25862"/>
                  <a:gd name="connsiteY3" fmla="*/ 23366 h 25817"/>
                  <a:gd name="connsiteX4" fmla="*/ 5620 w 25862"/>
                  <a:gd name="connsiteY4" fmla="*/ 23366 h 25817"/>
                  <a:gd name="connsiteX5" fmla="*/ 2451 w 25862"/>
                  <a:gd name="connsiteY5" fmla="*/ 5620 h 25817"/>
                  <a:gd name="connsiteX6" fmla="*/ 2451 w 25862"/>
                  <a:gd name="connsiteY6" fmla="*/ 5620 h 25817"/>
                  <a:gd name="connsiteX7" fmla="*/ 20197 w 25862"/>
                  <a:gd name="connsiteY7" fmla="*/ 2451 h 25817"/>
                  <a:gd name="connsiteX8" fmla="*/ 20197 w 25862"/>
                  <a:gd name="connsiteY8" fmla="*/ 2451 h 25817"/>
                  <a:gd name="connsiteX9" fmla="*/ 22098 w 25862"/>
                  <a:gd name="connsiteY9" fmla="*/ 3719 h 25817"/>
                  <a:gd name="connsiteX10" fmla="*/ 22098 w 25862"/>
                  <a:gd name="connsiteY10" fmla="*/ 3719 h 25817"/>
                  <a:gd name="connsiteX11" fmla="*/ 23366 w 25862"/>
                  <a:gd name="connsiteY11" fmla="*/ 20197 h 25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62" h="25817">
                    <a:moveTo>
                      <a:pt x="23366" y="20197"/>
                    </a:moveTo>
                    <a:lnTo>
                      <a:pt x="23366" y="20197"/>
                    </a:lnTo>
                    <a:lnTo>
                      <a:pt x="23366" y="20197"/>
                    </a:lnTo>
                    <a:cubicBezTo>
                      <a:pt x="19563" y="25901"/>
                      <a:pt x="11324" y="27802"/>
                      <a:pt x="5620" y="23366"/>
                    </a:cubicBezTo>
                    <a:lnTo>
                      <a:pt x="5620" y="23366"/>
                    </a:lnTo>
                    <a:cubicBezTo>
                      <a:pt x="-84" y="19563"/>
                      <a:pt x="-1985" y="11324"/>
                      <a:pt x="2451" y="5620"/>
                    </a:cubicBezTo>
                    <a:lnTo>
                      <a:pt x="2451" y="5620"/>
                    </a:lnTo>
                    <a:cubicBezTo>
                      <a:pt x="6254" y="-84"/>
                      <a:pt x="14493" y="-1985"/>
                      <a:pt x="20197" y="2451"/>
                    </a:cubicBezTo>
                    <a:lnTo>
                      <a:pt x="20197" y="2451"/>
                    </a:lnTo>
                    <a:cubicBezTo>
                      <a:pt x="20831" y="3085"/>
                      <a:pt x="21465" y="3085"/>
                      <a:pt x="22098" y="3719"/>
                    </a:cubicBezTo>
                    <a:lnTo>
                      <a:pt x="22098" y="3719"/>
                    </a:lnTo>
                    <a:cubicBezTo>
                      <a:pt x="26535" y="8155"/>
                      <a:pt x="27169" y="15127"/>
                      <a:pt x="23366" y="2019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D4FDED3A-B2F8-C602-2BFC-80C88D6B7DD8}"/>
                  </a:ext>
                </a:extLst>
              </p:cNvPr>
              <p:cNvSpPr/>
              <p:nvPr/>
            </p:nvSpPr>
            <p:spPr>
              <a:xfrm>
                <a:off x="5177384" y="4324969"/>
                <a:ext cx="25262" cy="25983"/>
              </a:xfrm>
              <a:custGeom>
                <a:avLst/>
                <a:gdLst>
                  <a:gd name="connsiteX0" fmla="*/ 23088 w 25262"/>
                  <a:gd name="connsiteY0" fmla="*/ 6099 h 25983"/>
                  <a:gd name="connsiteX1" fmla="*/ 19919 w 25262"/>
                  <a:gd name="connsiteY1" fmla="*/ 23845 h 25983"/>
                  <a:gd name="connsiteX2" fmla="*/ 19919 w 25262"/>
                  <a:gd name="connsiteY2" fmla="*/ 23845 h 25983"/>
                  <a:gd name="connsiteX3" fmla="*/ 2174 w 25262"/>
                  <a:gd name="connsiteY3" fmla="*/ 20042 h 25983"/>
                  <a:gd name="connsiteX4" fmla="*/ 2174 w 25262"/>
                  <a:gd name="connsiteY4" fmla="*/ 20042 h 25983"/>
                  <a:gd name="connsiteX5" fmla="*/ 5343 w 25262"/>
                  <a:gd name="connsiteY5" fmla="*/ 2296 h 25983"/>
                  <a:gd name="connsiteX6" fmla="*/ 5343 w 25262"/>
                  <a:gd name="connsiteY6" fmla="*/ 2296 h 25983"/>
                  <a:gd name="connsiteX7" fmla="*/ 5343 w 25262"/>
                  <a:gd name="connsiteY7" fmla="*/ 2296 h 25983"/>
                  <a:gd name="connsiteX8" fmla="*/ 5343 w 25262"/>
                  <a:gd name="connsiteY8" fmla="*/ 2296 h 25983"/>
                  <a:gd name="connsiteX9" fmla="*/ 21821 w 25262"/>
                  <a:gd name="connsiteY9" fmla="*/ 3564 h 25983"/>
                  <a:gd name="connsiteX10" fmla="*/ 21821 w 25262"/>
                  <a:gd name="connsiteY10" fmla="*/ 3564 h 25983"/>
                  <a:gd name="connsiteX11" fmla="*/ 23088 w 25262"/>
                  <a:gd name="connsiteY11" fmla="*/ 6099 h 2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62" h="25983">
                    <a:moveTo>
                      <a:pt x="23088" y="6099"/>
                    </a:moveTo>
                    <a:cubicBezTo>
                      <a:pt x="26891" y="11803"/>
                      <a:pt x="25623" y="20042"/>
                      <a:pt x="19919" y="23845"/>
                    </a:cubicBezTo>
                    <a:lnTo>
                      <a:pt x="19919" y="23845"/>
                    </a:lnTo>
                    <a:cubicBezTo>
                      <a:pt x="14215" y="27647"/>
                      <a:pt x="5976" y="26380"/>
                      <a:pt x="2174" y="20042"/>
                    </a:cubicBezTo>
                    <a:lnTo>
                      <a:pt x="2174" y="20042"/>
                    </a:lnTo>
                    <a:cubicBezTo>
                      <a:pt x="-1629" y="14338"/>
                      <a:pt x="-361" y="6099"/>
                      <a:pt x="5343" y="2296"/>
                    </a:cubicBezTo>
                    <a:lnTo>
                      <a:pt x="5343" y="2296"/>
                    </a:lnTo>
                    <a:lnTo>
                      <a:pt x="5343" y="2296"/>
                    </a:lnTo>
                    <a:lnTo>
                      <a:pt x="5343" y="2296"/>
                    </a:lnTo>
                    <a:cubicBezTo>
                      <a:pt x="10413" y="-1507"/>
                      <a:pt x="17384" y="-239"/>
                      <a:pt x="21821" y="3564"/>
                    </a:cubicBezTo>
                    <a:lnTo>
                      <a:pt x="21821" y="3564"/>
                    </a:lnTo>
                    <a:cubicBezTo>
                      <a:pt x="22455" y="4831"/>
                      <a:pt x="23088" y="5465"/>
                      <a:pt x="23088" y="609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52307222-DDB4-FE4A-1202-D377BDE3616D}"/>
                  </a:ext>
                </a:extLst>
              </p:cNvPr>
              <p:cNvSpPr/>
              <p:nvPr/>
            </p:nvSpPr>
            <p:spPr>
              <a:xfrm>
                <a:off x="5893450" y="5111507"/>
                <a:ext cx="25525" cy="25270"/>
              </a:xfrm>
              <a:custGeom>
                <a:avLst/>
                <a:gdLst>
                  <a:gd name="connsiteX0" fmla="*/ 22559 w 25525"/>
                  <a:gd name="connsiteY0" fmla="*/ 20657 h 25270"/>
                  <a:gd name="connsiteX1" fmla="*/ 22559 w 25525"/>
                  <a:gd name="connsiteY1" fmla="*/ 20657 h 25270"/>
                  <a:gd name="connsiteX2" fmla="*/ 22559 w 25525"/>
                  <a:gd name="connsiteY2" fmla="*/ 20657 h 25270"/>
                  <a:gd name="connsiteX3" fmla="*/ 4813 w 25525"/>
                  <a:gd name="connsiteY3" fmla="*/ 22559 h 25270"/>
                  <a:gd name="connsiteX4" fmla="*/ 4813 w 25525"/>
                  <a:gd name="connsiteY4" fmla="*/ 22559 h 25270"/>
                  <a:gd name="connsiteX5" fmla="*/ 2911 w 25525"/>
                  <a:gd name="connsiteY5" fmla="*/ 4813 h 25270"/>
                  <a:gd name="connsiteX6" fmla="*/ 2911 w 25525"/>
                  <a:gd name="connsiteY6" fmla="*/ 4813 h 25270"/>
                  <a:gd name="connsiteX7" fmla="*/ 20657 w 25525"/>
                  <a:gd name="connsiteY7" fmla="*/ 2911 h 25270"/>
                  <a:gd name="connsiteX8" fmla="*/ 20657 w 25525"/>
                  <a:gd name="connsiteY8" fmla="*/ 2911 h 25270"/>
                  <a:gd name="connsiteX9" fmla="*/ 21291 w 25525"/>
                  <a:gd name="connsiteY9" fmla="*/ 3545 h 25270"/>
                  <a:gd name="connsiteX10" fmla="*/ 21291 w 25525"/>
                  <a:gd name="connsiteY10" fmla="*/ 3545 h 25270"/>
                  <a:gd name="connsiteX11" fmla="*/ 22559 w 25525"/>
                  <a:gd name="connsiteY11" fmla="*/ 20657 h 2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25" h="25270">
                    <a:moveTo>
                      <a:pt x="22559" y="20657"/>
                    </a:moveTo>
                    <a:cubicBezTo>
                      <a:pt x="22559" y="20657"/>
                      <a:pt x="22559" y="20657"/>
                      <a:pt x="22559" y="20657"/>
                    </a:cubicBezTo>
                    <a:lnTo>
                      <a:pt x="22559" y="20657"/>
                    </a:lnTo>
                    <a:cubicBezTo>
                      <a:pt x="18122" y="25727"/>
                      <a:pt x="9883" y="26995"/>
                      <a:pt x="4813" y="22559"/>
                    </a:cubicBezTo>
                    <a:lnTo>
                      <a:pt x="4813" y="22559"/>
                    </a:lnTo>
                    <a:cubicBezTo>
                      <a:pt x="-891" y="18122"/>
                      <a:pt x="-1525" y="9883"/>
                      <a:pt x="2911" y="4813"/>
                    </a:cubicBezTo>
                    <a:lnTo>
                      <a:pt x="2911" y="4813"/>
                    </a:lnTo>
                    <a:cubicBezTo>
                      <a:pt x="7348" y="-891"/>
                      <a:pt x="15587" y="-1525"/>
                      <a:pt x="20657" y="2911"/>
                    </a:cubicBezTo>
                    <a:lnTo>
                      <a:pt x="20657" y="2911"/>
                    </a:lnTo>
                    <a:cubicBezTo>
                      <a:pt x="20657" y="2911"/>
                      <a:pt x="21291" y="3545"/>
                      <a:pt x="21291" y="3545"/>
                    </a:cubicBezTo>
                    <a:lnTo>
                      <a:pt x="21291" y="3545"/>
                    </a:lnTo>
                    <a:cubicBezTo>
                      <a:pt x="26361" y="7982"/>
                      <a:pt x="26995" y="15587"/>
                      <a:pt x="22559" y="2065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9F63F483-6F1A-AE09-E6CA-696CCB834A91}"/>
                  </a:ext>
                </a:extLst>
              </p:cNvPr>
              <p:cNvSpPr/>
              <p:nvPr/>
            </p:nvSpPr>
            <p:spPr>
              <a:xfrm>
                <a:off x="5136719" y="4355926"/>
                <a:ext cx="25469" cy="25585"/>
              </a:xfrm>
              <a:custGeom>
                <a:avLst/>
                <a:gdLst>
                  <a:gd name="connsiteX0" fmla="*/ 22559 w 25469"/>
                  <a:gd name="connsiteY0" fmla="*/ 4929 h 25585"/>
                  <a:gd name="connsiteX1" fmla="*/ 20657 w 25469"/>
                  <a:gd name="connsiteY1" fmla="*/ 22675 h 25585"/>
                  <a:gd name="connsiteX2" fmla="*/ 20657 w 25469"/>
                  <a:gd name="connsiteY2" fmla="*/ 22675 h 25585"/>
                  <a:gd name="connsiteX3" fmla="*/ 2911 w 25469"/>
                  <a:gd name="connsiteY3" fmla="*/ 20773 h 25585"/>
                  <a:gd name="connsiteX4" fmla="*/ 2911 w 25469"/>
                  <a:gd name="connsiteY4" fmla="*/ 20773 h 25585"/>
                  <a:gd name="connsiteX5" fmla="*/ 4813 w 25469"/>
                  <a:gd name="connsiteY5" fmla="*/ 3027 h 25585"/>
                  <a:gd name="connsiteX6" fmla="*/ 4813 w 25469"/>
                  <a:gd name="connsiteY6" fmla="*/ 3027 h 25585"/>
                  <a:gd name="connsiteX7" fmla="*/ 21925 w 25469"/>
                  <a:gd name="connsiteY7" fmla="*/ 3661 h 25585"/>
                  <a:gd name="connsiteX8" fmla="*/ 21925 w 25469"/>
                  <a:gd name="connsiteY8" fmla="*/ 3661 h 25585"/>
                  <a:gd name="connsiteX9" fmla="*/ 22559 w 25469"/>
                  <a:gd name="connsiteY9" fmla="*/ 4929 h 2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69" h="25585">
                    <a:moveTo>
                      <a:pt x="22559" y="4929"/>
                    </a:moveTo>
                    <a:cubicBezTo>
                      <a:pt x="26995" y="10633"/>
                      <a:pt x="26361" y="18238"/>
                      <a:pt x="20657" y="22675"/>
                    </a:cubicBezTo>
                    <a:lnTo>
                      <a:pt x="20657" y="22675"/>
                    </a:lnTo>
                    <a:cubicBezTo>
                      <a:pt x="14953" y="27111"/>
                      <a:pt x="7348" y="26477"/>
                      <a:pt x="2911" y="20773"/>
                    </a:cubicBezTo>
                    <a:lnTo>
                      <a:pt x="2911" y="20773"/>
                    </a:lnTo>
                    <a:cubicBezTo>
                      <a:pt x="-1525" y="15069"/>
                      <a:pt x="-891" y="7464"/>
                      <a:pt x="4813" y="3027"/>
                    </a:cubicBezTo>
                    <a:lnTo>
                      <a:pt x="4813" y="3027"/>
                    </a:lnTo>
                    <a:cubicBezTo>
                      <a:pt x="9883" y="-1409"/>
                      <a:pt x="17488" y="-775"/>
                      <a:pt x="21925" y="3661"/>
                    </a:cubicBezTo>
                    <a:lnTo>
                      <a:pt x="21925" y="3661"/>
                    </a:lnTo>
                    <a:cubicBezTo>
                      <a:pt x="21925" y="4295"/>
                      <a:pt x="21925" y="4295"/>
                      <a:pt x="22559" y="492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3DDEE1D-6AE5-5ED2-99CE-41D09271DC00}"/>
                  </a:ext>
                </a:extLst>
              </p:cNvPr>
              <p:cNvSpPr/>
              <p:nvPr/>
            </p:nvSpPr>
            <p:spPr>
              <a:xfrm>
                <a:off x="5858969" y="5148642"/>
                <a:ext cx="25434" cy="25984"/>
              </a:xfrm>
              <a:custGeom>
                <a:avLst/>
                <a:gdLst>
                  <a:gd name="connsiteX0" fmla="*/ 21549 w 25434"/>
                  <a:gd name="connsiteY0" fmla="*/ 22182 h 25984"/>
                  <a:gd name="connsiteX1" fmla="*/ 3803 w 25434"/>
                  <a:gd name="connsiteY1" fmla="*/ 22182 h 25984"/>
                  <a:gd name="connsiteX2" fmla="*/ 3803 w 25434"/>
                  <a:gd name="connsiteY2" fmla="*/ 22182 h 25984"/>
                  <a:gd name="connsiteX3" fmla="*/ 3803 w 25434"/>
                  <a:gd name="connsiteY3" fmla="*/ 3803 h 25984"/>
                  <a:gd name="connsiteX4" fmla="*/ 3803 w 25434"/>
                  <a:gd name="connsiteY4" fmla="*/ 3803 h 25984"/>
                  <a:gd name="connsiteX5" fmla="*/ 22182 w 25434"/>
                  <a:gd name="connsiteY5" fmla="*/ 3803 h 25984"/>
                  <a:gd name="connsiteX6" fmla="*/ 22182 w 25434"/>
                  <a:gd name="connsiteY6" fmla="*/ 3803 h 25984"/>
                  <a:gd name="connsiteX7" fmla="*/ 21549 w 25434"/>
                  <a:gd name="connsiteY7" fmla="*/ 22182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34" h="25984">
                    <a:moveTo>
                      <a:pt x="21549" y="22182"/>
                    </a:moveTo>
                    <a:cubicBezTo>
                      <a:pt x="16478" y="27253"/>
                      <a:pt x="8239" y="27253"/>
                      <a:pt x="3803" y="22182"/>
                    </a:cubicBezTo>
                    <a:lnTo>
                      <a:pt x="3803" y="22182"/>
                    </a:lnTo>
                    <a:cubicBezTo>
                      <a:pt x="-1268" y="17112"/>
                      <a:pt x="-1268" y="8873"/>
                      <a:pt x="3803" y="3803"/>
                    </a:cubicBezTo>
                    <a:lnTo>
                      <a:pt x="3803" y="3803"/>
                    </a:lnTo>
                    <a:cubicBezTo>
                      <a:pt x="8873" y="-1268"/>
                      <a:pt x="17112" y="-1268"/>
                      <a:pt x="22182" y="3803"/>
                    </a:cubicBezTo>
                    <a:lnTo>
                      <a:pt x="22182" y="3803"/>
                    </a:lnTo>
                    <a:cubicBezTo>
                      <a:pt x="26619" y="8873"/>
                      <a:pt x="26619" y="17112"/>
                      <a:pt x="21549" y="2218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D09457C8-B282-2069-DC2E-9DA17CCC3B59}"/>
                  </a:ext>
                </a:extLst>
              </p:cNvPr>
              <p:cNvSpPr/>
              <p:nvPr/>
            </p:nvSpPr>
            <p:spPr>
              <a:xfrm>
                <a:off x="5097167" y="4390009"/>
                <a:ext cx="27252" cy="27252"/>
              </a:xfrm>
              <a:custGeom>
                <a:avLst/>
                <a:gdLst>
                  <a:gd name="connsiteX0" fmla="*/ 23450 w 27252"/>
                  <a:gd name="connsiteY0" fmla="*/ 22182 h 27252"/>
                  <a:gd name="connsiteX1" fmla="*/ 23450 w 27252"/>
                  <a:gd name="connsiteY1" fmla="*/ 22182 h 27252"/>
                  <a:gd name="connsiteX2" fmla="*/ 22816 w 27252"/>
                  <a:gd name="connsiteY2" fmla="*/ 22816 h 27252"/>
                  <a:gd name="connsiteX3" fmla="*/ 22816 w 27252"/>
                  <a:gd name="connsiteY3" fmla="*/ 22816 h 27252"/>
                  <a:gd name="connsiteX4" fmla="*/ 22182 w 27252"/>
                  <a:gd name="connsiteY4" fmla="*/ 23450 h 27252"/>
                  <a:gd name="connsiteX5" fmla="*/ 22182 w 27252"/>
                  <a:gd name="connsiteY5" fmla="*/ 23450 h 27252"/>
                  <a:gd name="connsiteX6" fmla="*/ 3803 w 27252"/>
                  <a:gd name="connsiteY6" fmla="*/ 23450 h 27252"/>
                  <a:gd name="connsiteX7" fmla="*/ 3803 w 27252"/>
                  <a:gd name="connsiteY7" fmla="*/ 23450 h 27252"/>
                  <a:gd name="connsiteX8" fmla="*/ 3803 w 27252"/>
                  <a:gd name="connsiteY8" fmla="*/ 5070 h 27252"/>
                  <a:gd name="connsiteX9" fmla="*/ 3803 w 27252"/>
                  <a:gd name="connsiteY9" fmla="*/ 5070 h 27252"/>
                  <a:gd name="connsiteX10" fmla="*/ 4436 w 27252"/>
                  <a:gd name="connsiteY10" fmla="*/ 4436 h 27252"/>
                  <a:gd name="connsiteX11" fmla="*/ 4436 w 27252"/>
                  <a:gd name="connsiteY11" fmla="*/ 4436 h 27252"/>
                  <a:gd name="connsiteX12" fmla="*/ 5070 w 27252"/>
                  <a:gd name="connsiteY12" fmla="*/ 3803 h 27252"/>
                  <a:gd name="connsiteX13" fmla="*/ 5070 w 27252"/>
                  <a:gd name="connsiteY13" fmla="*/ 3803 h 27252"/>
                  <a:gd name="connsiteX14" fmla="*/ 23450 w 27252"/>
                  <a:gd name="connsiteY14" fmla="*/ 3803 h 27252"/>
                  <a:gd name="connsiteX15" fmla="*/ 23450 w 27252"/>
                  <a:gd name="connsiteY15" fmla="*/ 3803 h 27252"/>
                  <a:gd name="connsiteX16" fmla="*/ 23450 w 27252"/>
                  <a:gd name="connsiteY16" fmla="*/ 22182 h 27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252" h="27252">
                    <a:moveTo>
                      <a:pt x="23450" y="22182"/>
                    </a:moveTo>
                    <a:lnTo>
                      <a:pt x="23450" y="22182"/>
                    </a:lnTo>
                    <a:cubicBezTo>
                      <a:pt x="23450" y="22182"/>
                      <a:pt x="22816" y="22816"/>
                      <a:pt x="22816" y="22816"/>
                    </a:cubicBezTo>
                    <a:lnTo>
                      <a:pt x="22816" y="22816"/>
                    </a:lnTo>
                    <a:cubicBezTo>
                      <a:pt x="22816" y="22816"/>
                      <a:pt x="22182" y="23450"/>
                      <a:pt x="22182" y="23450"/>
                    </a:cubicBezTo>
                    <a:lnTo>
                      <a:pt x="22182" y="23450"/>
                    </a:lnTo>
                    <a:cubicBezTo>
                      <a:pt x="17112" y="28520"/>
                      <a:pt x="8873" y="28520"/>
                      <a:pt x="3803" y="23450"/>
                    </a:cubicBezTo>
                    <a:lnTo>
                      <a:pt x="3803" y="23450"/>
                    </a:lnTo>
                    <a:cubicBezTo>
                      <a:pt x="-1268" y="18379"/>
                      <a:pt x="-1268" y="10140"/>
                      <a:pt x="3803" y="5070"/>
                    </a:cubicBezTo>
                    <a:lnTo>
                      <a:pt x="3803" y="5070"/>
                    </a:lnTo>
                    <a:cubicBezTo>
                      <a:pt x="3803" y="5070"/>
                      <a:pt x="4436" y="4436"/>
                      <a:pt x="4436" y="4436"/>
                    </a:cubicBezTo>
                    <a:lnTo>
                      <a:pt x="4436" y="4436"/>
                    </a:lnTo>
                    <a:cubicBezTo>
                      <a:pt x="4436" y="4436"/>
                      <a:pt x="5070" y="3803"/>
                      <a:pt x="5070" y="3803"/>
                    </a:cubicBezTo>
                    <a:lnTo>
                      <a:pt x="5070" y="3803"/>
                    </a:lnTo>
                    <a:cubicBezTo>
                      <a:pt x="10140" y="-1268"/>
                      <a:pt x="18380" y="-1268"/>
                      <a:pt x="23450" y="3803"/>
                    </a:cubicBezTo>
                    <a:lnTo>
                      <a:pt x="23450" y="3803"/>
                    </a:lnTo>
                    <a:cubicBezTo>
                      <a:pt x="28520" y="8873"/>
                      <a:pt x="28520" y="17112"/>
                      <a:pt x="23450" y="2218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5ECDD4E-6ECF-E113-64B5-6EAA41BA899F}"/>
                  </a:ext>
                </a:extLst>
              </p:cNvPr>
              <p:cNvSpPr/>
              <p:nvPr/>
            </p:nvSpPr>
            <p:spPr>
              <a:xfrm>
                <a:off x="5821200" y="5183008"/>
                <a:ext cx="25469" cy="25585"/>
              </a:xfrm>
              <a:custGeom>
                <a:avLst/>
                <a:gdLst>
                  <a:gd name="connsiteX0" fmla="*/ 22559 w 25469"/>
                  <a:gd name="connsiteY0" fmla="*/ 4929 h 25585"/>
                  <a:gd name="connsiteX1" fmla="*/ 20657 w 25469"/>
                  <a:gd name="connsiteY1" fmla="*/ 22675 h 25585"/>
                  <a:gd name="connsiteX2" fmla="*/ 20657 w 25469"/>
                  <a:gd name="connsiteY2" fmla="*/ 22675 h 25585"/>
                  <a:gd name="connsiteX3" fmla="*/ 20657 w 25469"/>
                  <a:gd name="connsiteY3" fmla="*/ 22675 h 25585"/>
                  <a:gd name="connsiteX4" fmla="*/ 20657 w 25469"/>
                  <a:gd name="connsiteY4" fmla="*/ 22675 h 25585"/>
                  <a:gd name="connsiteX5" fmla="*/ 2911 w 25469"/>
                  <a:gd name="connsiteY5" fmla="*/ 20773 h 25585"/>
                  <a:gd name="connsiteX6" fmla="*/ 2911 w 25469"/>
                  <a:gd name="connsiteY6" fmla="*/ 20773 h 25585"/>
                  <a:gd name="connsiteX7" fmla="*/ 4813 w 25469"/>
                  <a:gd name="connsiteY7" fmla="*/ 3027 h 25585"/>
                  <a:gd name="connsiteX8" fmla="*/ 4813 w 25469"/>
                  <a:gd name="connsiteY8" fmla="*/ 3027 h 25585"/>
                  <a:gd name="connsiteX9" fmla="*/ 21925 w 25469"/>
                  <a:gd name="connsiteY9" fmla="*/ 3661 h 25585"/>
                  <a:gd name="connsiteX10" fmla="*/ 21925 w 25469"/>
                  <a:gd name="connsiteY10" fmla="*/ 3661 h 25585"/>
                  <a:gd name="connsiteX11" fmla="*/ 22559 w 25469"/>
                  <a:gd name="connsiteY11" fmla="*/ 4929 h 2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469" h="25585">
                    <a:moveTo>
                      <a:pt x="22559" y="4929"/>
                    </a:moveTo>
                    <a:cubicBezTo>
                      <a:pt x="26995" y="9999"/>
                      <a:pt x="26361" y="18238"/>
                      <a:pt x="20657" y="22675"/>
                    </a:cubicBezTo>
                    <a:lnTo>
                      <a:pt x="20657" y="22675"/>
                    </a:lnTo>
                    <a:lnTo>
                      <a:pt x="20657" y="22675"/>
                    </a:lnTo>
                    <a:lnTo>
                      <a:pt x="20657" y="22675"/>
                    </a:lnTo>
                    <a:cubicBezTo>
                      <a:pt x="14953" y="27111"/>
                      <a:pt x="7348" y="26477"/>
                      <a:pt x="2911" y="20773"/>
                    </a:cubicBezTo>
                    <a:lnTo>
                      <a:pt x="2911" y="20773"/>
                    </a:lnTo>
                    <a:cubicBezTo>
                      <a:pt x="-1525" y="15069"/>
                      <a:pt x="-891" y="7464"/>
                      <a:pt x="4813" y="3027"/>
                    </a:cubicBezTo>
                    <a:lnTo>
                      <a:pt x="4813" y="3027"/>
                    </a:lnTo>
                    <a:cubicBezTo>
                      <a:pt x="9883" y="-1409"/>
                      <a:pt x="17488" y="-775"/>
                      <a:pt x="21925" y="3661"/>
                    </a:cubicBezTo>
                    <a:lnTo>
                      <a:pt x="21925" y="3661"/>
                    </a:lnTo>
                    <a:cubicBezTo>
                      <a:pt x="21925" y="4295"/>
                      <a:pt x="22559" y="4929"/>
                      <a:pt x="22559" y="492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5E5B95B1-0D49-C422-94BC-02E243BBD9CD}"/>
                  </a:ext>
                </a:extLst>
              </p:cNvPr>
              <p:cNvSpPr/>
              <p:nvPr/>
            </p:nvSpPr>
            <p:spPr>
              <a:xfrm>
                <a:off x="5062566" y="4430195"/>
                <a:ext cx="25842" cy="25470"/>
              </a:xfrm>
              <a:custGeom>
                <a:avLst/>
                <a:gdLst>
                  <a:gd name="connsiteX0" fmla="*/ 23192 w 25842"/>
                  <a:gd name="connsiteY0" fmla="*/ 20657 h 25470"/>
                  <a:gd name="connsiteX1" fmla="*/ 4813 w 25842"/>
                  <a:gd name="connsiteY1" fmla="*/ 22559 h 25470"/>
                  <a:gd name="connsiteX2" fmla="*/ 4813 w 25842"/>
                  <a:gd name="connsiteY2" fmla="*/ 22559 h 25470"/>
                  <a:gd name="connsiteX3" fmla="*/ 2911 w 25842"/>
                  <a:gd name="connsiteY3" fmla="*/ 4813 h 25470"/>
                  <a:gd name="connsiteX4" fmla="*/ 2911 w 25842"/>
                  <a:gd name="connsiteY4" fmla="*/ 4813 h 25470"/>
                  <a:gd name="connsiteX5" fmla="*/ 20657 w 25842"/>
                  <a:gd name="connsiteY5" fmla="*/ 2911 h 25470"/>
                  <a:gd name="connsiteX6" fmla="*/ 20657 w 25842"/>
                  <a:gd name="connsiteY6" fmla="*/ 2911 h 25470"/>
                  <a:gd name="connsiteX7" fmla="*/ 21291 w 25842"/>
                  <a:gd name="connsiteY7" fmla="*/ 3545 h 25470"/>
                  <a:gd name="connsiteX8" fmla="*/ 21291 w 25842"/>
                  <a:gd name="connsiteY8" fmla="*/ 3545 h 25470"/>
                  <a:gd name="connsiteX9" fmla="*/ 23192 w 25842"/>
                  <a:gd name="connsiteY9" fmla="*/ 20657 h 2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42" h="25470">
                    <a:moveTo>
                      <a:pt x="23192" y="20657"/>
                    </a:moveTo>
                    <a:cubicBezTo>
                      <a:pt x="18756" y="26361"/>
                      <a:pt x="10517" y="26995"/>
                      <a:pt x="4813" y="22559"/>
                    </a:cubicBezTo>
                    <a:lnTo>
                      <a:pt x="4813" y="22559"/>
                    </a:lnTo>
                    <a:cubicBezTo>
                      <a:pt x="-891" y="18122"/>
                      <a:pt x="-1525" y="9883"/>
                      <a:pt x="2911" y="4813"/>
                    </a:cubicBezTo>
                    <a:lnTo>
                      <a:pt x="2911" y="4813"/>
                    </a:lnTo>
                    <a:cubicBezTo>
                      <a:pt x="7348" y="-891"/>
                      <a:pt x="15587" y="-1525"/>
                      <a:pt x="20657" y="2911"/>
                    </a:cubicBezTo>
                    <a:lnTo>
                      <a:pt x="20657" y="2911"/>
                    </a:lnTo>
                    <a:cubicBezTo>
                      <a:pt x="20657" y="2911"/>
                      <a:pt x="21291" y="3545"/>
                      <a:pt x="21291" y="3545"/>
                    </a:cubicBezTo>
                    <a:lnTo>
                      <a:pt x="21291" y="3545"/>
                    </a:lnTo>
                    <a:cubicBezTo>
                      <a:pt x="26995" y="7982"/>
                      <a:pt x="26995" y="15587"/>
                      <a:pt x="23192" y="2065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2C5EA633-5B65-6A9D-FC03-8D38C297EE5A}"/>
                  </a:ext>
                </a:extLst>
              </p:cNvPr>
              <p:cNvSpPr/>
              <p:nvPr/>
            </p:nvSpPr>
            <p:spPr>
              <a:xfrm>
                <a:off x="5780742" y="5214205"/>
                <a:ext cx="25262" cy="25339"/>
              </a:xfrm>
              <a:custGeom>
                <a:avLst/>
                <a:gdLst>
                  <a:gd name="connsiteX0" fmla="*/ 23088 w 25262"/>
                  <a:gd name="connsiteY0" fmla="*/ 5420 h 25339"/>
                  <a:gd name="connsiteX1" fmla="*/ 19919 w 25262"/>
                  <a:gd name="connsiteY1" fmla="*/ 23166 h 25339"/>
                  <a:gd name="connsiteX2" fmla="*/ 19919 w 25262"/>
                  <a:gd name="connsiteY2" fmla="*/ 23166 h 25339"/>
                  <a:gd name="connsiteX3" fmla="*/ 19919 w 25262"/>
                  <a:gd name="connsiteY3" fmla="*/ 23166 h 25339"/>
                  <a:gd name="connsiteX4" fmla="*/ 19919 w 25262"/>
                  <a:gd name="connsiteY4" fmla="*/ 23166 h 25339"/>
                  <a:gd name="connsiteX5" fmla="*/ 2174 w 25262"/>
                  <a:gd name="connsiteY5" fmla="*/ 19998 h 25339"/>
                  <a:gd name="connsiteX6" fmla="*/ 2174 w 25262"/>
                  <a:gd name="connsiteY6" fmla="*/ 19998 h 25339"/>
                  <a:gd name="connsiteX7" fmla="*/ 5343 w 25262"/>
                  <a:gd name="connsiteY7" fmla="*/ 2252 h 25339"/>
                  <a:gd name="connsiteX8" fmla="*/ 5343 w 25262"/>
                  <a:gd name="connsiteY8" fmla="*/ 2252 h 25339"/>
                  <a:gd name="connsiteX9" fmla="*/ 21821 w 25262"/>
                  <a:gd name="connsiteY9" fmla="*/ 4153 h 25339"/>
                  <a:gd name="connsiteX10" fmla="*/ 21821 w 25262"/>
                  <a:gd name="connsiteY10" fmla="*/ 4153 h 25339"/>
                  <a:gd name="connsiteX11" fmla="*/ 23088 w 25262"/>
                  <a:gd name="connsiteY11" fmla="*/ 5420 h 25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62" h="25339">
                    <a:moveTo>
                      <a:pt x="23088" y="5420"/>
                    </a:moveTo>
                    <a:cubicBezTo>
                      <a:pt x="26891" y="11124"/>
                      <a:pt x="25623" y="19364"/>
                      <a:pt x="19919" y="23166"/>
                    </a:cubicBezTo>
                    <a:lnTo>
                      <a:pt x="19919" y="23166"/>
                    </a:lnTo>
                    <a:lnTo>
                      <a:pt x="19919" y="23166"/>
                    </a:lnTo>
                    <a:lnTo>
                      <a:pt x="19919" y="23166"/>
                    </a:lnTo>
                    <a:cubicBezTo>
                      <a:pt x="14215" y="26969"/>
                      <a:pt x="5976" y="25701"/>
                      <a:pt x="2174" y="19998"/>
                    </a:cubicBezTo>
                    <a:lnTo>
                      <a:pt x="2174" y="19998"/>
                    </a:lnTo>
                    <a:cubicBezTo>
                      <a:pt x="-1629" y="14294"/>
                      <a:pt x="-361" y="6054"/>
                      <a:pt x="5343" y="2252"/>
                    </a:cubicBezTo>
                    <a:lnTo>
                      <a:pt x="5343" y="2252"/>
                    </a:lnTo>
                    <a:cubicBezTo>
                      <a:pt x="10413" y="-1551"/>
                      <a:pt x="17384" y="-284"/>
                      <a:pt x="21821" y="4153"/>
                    </a:cubicBezTo>
                    <a:lnTo>
                      <a:pt x="21821" y="4153"/>
                    </a:lnTo>
                    <a:cubicBezTo>
                      <a:pt x="21821" y="4153"/>
                      <a:pt x="22455" y="4787"/>
                      <a:pt x="23088" y="542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BDFF175-6A4B-624C-C369-FA83A4EC94E1}"/>
                  </a:ext>
                </a:extLst>
              </p:cNvPr>
              <p:cNvSpPr/>
              <p:nvPr/>
            </p:nvSpPr>
            <p:spPr>
              <a:xfrm>
                <a:off x="5032605" y="4470583"/>
                <a:ext cx="25394" cy="25817"/>
              </a:xfrm>
              <a:custGeom>
                <a:avLst/>
                <a:gdLst>
                  <a:gd name="connsiteX0" fmla="*/ 23366 w 25394"/>
                  <a:gd name="connsiteY0" fmla="*/ 20197 h 25817"/>
                  <a:gd name="connsiteX1" fmla="*/ 5620 w 25394"/>
                  <a:gd name="connsiteY1" fmla="*/ 23366 h 25817"/>
                  <a:gd name="connsiteX2" fmla="*/ 5620 w 25394"/>
                  <a:gd name="connsiteY2" fmla="*/ 23366 h 25817"/>
                  <a:gd name="connsiteX3" fmla="*/ 2451 w 25394"/>
                  <a:gd name="connsiteY3" fmla="*/ 5620 h 25817"/>
                  <a:gd name="connsiteX4" fmla="*/ 2451 w 25394"/>
                  <a:gd name="connsiteY4" fmla="*/ 5620 h 25817"/>
                  <a:gd name="connsiteX5" fmla="*/ 20197 w 25394"/>
                  <a:gd name="connsiteY5" fmla="*/ 2451 h 25817"/>
                  <a:gd name="connsiteX6" fmla="*/ 20197 w 25394"/>
                  <a:gd name="connsiteY6" fmla="*/ 2451 h 25817"/>
                  <a:gd name="connsiteX7" fmla="*/ 22098 w 25394"/>
                  <a:gd name="connsiteY7" fmla="*/ 4352 h 25817"/>
                  <a:gd name="connsiteX8" fmla="*/ 22098 w 25394"/>
                  <a:gd name="connsiteY8" fmla="*/ 4352 h 25817"/>
                  <a:gd name="connsiteX9" fmla="*/ 23366 w 25394"/>
                  <a:gd name="connsiteY9" fmla="*/ 20197 h 25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94" h="25817">
                    <a:moveTo>
                      <a:pt x="23366" y="20197"/>
                    </a:moveTo>
                    <a:cubicBezTo>
                      <a:pt x="19563" y="25901"/>
                      <a:pt x="11324" y="27802"/>
                      <a:pt x="5620" y="23366"/>
                    </a:cubicBezTo>
                    <a:lnTo>
                      <a:pt x="5620" y="23366"/>
                    </a:lnTo>
                    <a:cubicBezTo>
                      <a:pt x="-84" y="19563"/>
                      <a:pt x="-1985" y="11324"/>
                      <a:pt x="2451" y="5620"/>
                    </a:cubicBezTo>
                    <a:lnTo>
                      <a:pt x="2451" y="5620"/>
                    </a:lnTo>
                    <a:cubicBezTo>
                      <a:pt x="6254" y="-84"/>
                      <a:pt x="14493" y="-1985"/>
                      <a:pt x="20197" y="2451"/>
                    </a:cubicBezTo>
                    <a:lnTo>
                      <a:pt x="20197" y="2451"/>
                    </a:lnTo>
                    <a:cubicBezTo>
                      <a:pt x="20831" y="3085"/>
                      <a:pt x="21465" y="3719"/>
                      <a:pt x="22098" y="4352"/>
                    </a:cubicBezTo>
                    <a:lnTo>
                      <a:pt x="22098" y="4352"/>
                    </a:lnTo>
                    <a:cubicBezTo>
                      <a:pt x="25901" y="8155"/>
                      <a:pt x="26535" y="15127"/>
                      <a:pt x="23366" y="2019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960CEB78-C082-0286-9CFA-E1C43EA2796C}"/>
                  </a:ext>
                </a:extLst>
              </p:cNvPr>
              <p:cNvSpPr/>
              <p:nvPr/>
            </p:nvSpPr>
            <p:spPr>
              <a:xfrm>
                <a:off x="5737046" y="5240959"/>
                <a:ext cx="25192" cy="25170"/>
              </a:xfrm>
              <a:custGeom>
                <a:avLst/>
                <a:gdLst>
                  <a:gd name="connsiteX0" fmla="*/ 23688 w 25192"/>
                  <a:gd name="connsiteY0" fmla="*/ 6553 h 25170"/>
                  <a:gd name="connsiteX1" fmla="*/ 18617 w 25192"/>
                  <a:gd name="connsiteY1" fmla="*/ 23665 h 25170"/>
                  <a:gd name="connsiteX2" fmla="*/ 18617 w 25192"/>
                  <a:gd name="connsiteY2" fmla="*/ 23665 h 25170"/>
                  <a:gd name="connsiteX3" fmla="*/ 18617 w 25192"/>
                  <a:gd name="connsiteY3" fmla="*/ 23665 h 25170"/>
                  <a:gd name="connsiteX4" fmla="*/ 18617 w 25192"/>
                  <a:gd name="connsiteY4" fmla="*/ 23665 h 25170"/>
                  <a:gd name="connsiteX5" fmla="*/ 1505 w 25192"/>
                  <a:gd name="connsiteY5" fmla="*/ 18595 h 25170"/>
                  <a:gd name="connsiteX6" fmla="*/ 1505 w 25192"/>
                  <a:gd name="connsiteY6" fmla="*/ 18595 h 25170"/>
                  <a:gd name="connsiteX7" fmla="*/ 6576 w 25192"/>
                  <a:gd name="connsiteY7" fmla="*/ 1483 h 25170"/>
                  <a:gd name="connsiteX8" fmla="*/ 6576 w 25192"/>
                  <a:gd name="connsiteY8" fmla="*/ 1483 h 25170"/>
                  <a:gd name="connsiteX9" fmla="*/ 21786 w 25192"/>
                  <a:gd name="connsiteY9" fmla="*/ 4018 h 25170"/>
                  <a:gd name="connsiteX10" fmla="*/ 21786 w 25192"/>
                  <a:gd name="connsiteY10" fmla="*/ 4018 h 25170"/>
                  <a:gd name="connsiteX11" fmla="*/ 23688 w 25192"/>
                  <a:gd name="connsiteY11" fmla="*/ 6553 h 2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92" h="25170">
                    <a:moveTo>
                      <a:pt x="23688" y="6553"/>
                    </a:moveTo>
                    <a:cubicBezTo>
                      <a:pt x="26857" y="12891"/>
                      <a:pt x="24955" y="20496"/>
                      <a:pt x="18617" y="23665"/>
                    </a:cubicBezTo>
                    <a:lnTo>
                      <a:pt x="18617" y="23665"/>
                    </a:lnTo>
                    <a:cubicBezTo>
                      <a:pt x="18617" y="23665"/>
                      <a:pt x="18617" y="23665"/>
                      <a:pt x="18617" y="23665"/>
                    </a:cubicBezTo>
                    <a:lnTo>
                      <a:pt x="18617" y="23665"/>
                    </a:lnTo>
                    <a:cubicBezTo>
                      <a:pt x="12280" y="26834"/>
                      <a:pt x="4674" y="24933"/>
                      <a:pt x="1505" y="18595"/>
                    </a:cubicBezTo>
                    <a:lnTo>
                      <a:pt x="1505" y="18595"/>
                    </a:lnTo>
                    <a:cubicBezTo>
                      <a:pt x="-1664" y="12257"/>
                      <a:pt x="238" y="4652"/>
                      <a:pt x="6576" y="1483"/>
                    </a:cubicBezTo>
                    <a:lnTo>
                      <a:pt x="6576" y="1483"/>
                    </a:lnTo>
                    <a:cubicBezTo>
                      <a:pt x="11646" y="-1052"/>
                      <a:pt x="17984" y="-418"/>
                      <a:pt x="21786" y="4018"/>
                    </a:cubicBezTo>
                    <a:lnTo>
                      <a:pt x="21786" y="4018"/>
                    </a:lnTo>
                    <a:cubicBezTo>
                      <a:pt x="22420" y="4652"/>
                      <a:pt x="23054" y="5286"/>
                      <a:pt x="23688" y="655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D270C3DF-4A65-8F95-7FD8-C7BFA060C09F}"/>
                  </a:ext>
                </a:extLst>
              </p:cNvPr>
              <p:cNvSpPr/>
              <p:nvPr/>
            </p:nvSpPr>
            <p:spPr>
              <a:xfrm>
                <a:off x="5006299" y="4514626"/>
                <a:ext cx="25208" cy="25192"/>
              </a:xfrm>
              <a:custGeom>
                <a:avLst/>
                <a:gdLst>
                  <a:gd name="connsiteX0" fmla="*/ 23688 w 25208"/>
                  <a:gd name="connsiteY0" fmla="*/ 18617 h 25192"/>
                  <a:gd name="connsiteX1" fmla="*/ 6576 w 25208"/>
                  <a:gd name="connsiteY1" fmla="*/ 23687 h 25192"/>
                  <a:gd name="connsiteX2" fmla="*/ 6576 w 25208"/>
                  <a:gd name="connsiteY2" fmla="*/ 23687 h 25192"/>
                  <a:gd name="connsiteX3" fmla="*/ 1505 w 25208"/>
                  <a:gd name="connsiteY3" fmla="*/ 6576 h 25192"/>
                  <a:gd name="connsiteX4" fmla="*/ 1505 w 25208"/>
                  <a:gd name="connsiteY4" fmla="*/ 6576 h 25192"/>
                  <a:gd name="connsiteX5" fmla="*/ 18617 w 25208"/>
                  <a:gd name="connsiteY5" fmla="*/ 1505 h 25192"/>
                  <a:gd name="connsiteX6" fmla="*/ 18617 w 25208"/>
                  <a:gd name="connsiteY6" fmla="*/ 1505 h 25192"/>
                  <a:gd name="connsiteX7" fmla="*/ 21786 w 25208"/>
                  <a:gd name="connsiteY7" fmla="*/ 3407 h 25192"/>
                  <a:gd name="connsiteX8" fmla="*/ 21786 w 25208"/>
                  <a:gd name="connsiteY8" fmla="*/ 3407 h 25192"/>
                  <a:gd name="connsiteX9" fmla="*/ 23688 w 25208"/>
                  <a:gd name="connsiteY9" fmla="*/ 18617 h 2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08" h="25192">
                    <a:moveTo>
                      <a:pt x="23688" y="18617"/>
                    </a:moveTo>
                    <a:cubicBezTo>
                      <a:pt x="20519" y="24955"/>
                      <a:pt x="12280" y="26857"/>
                      <a:pt x="6576" y="23687"/>
                    </a:cubicBezTo>
                    <a:lnTo>
                      <a:pt x="6576" y="23687"/>
                    </a:lnTo>
                    <a:cubicBezTo>
                      <a:pt x="238" y="20519"/>
                      <a:pt x="-1664" y="12279"/>
                      <a:pt x="1505" y="6576"/>
                    </a:cubicBezTo>
                    <a:lnTo>
                      <a:pt x="1505" y="6576"/>
                    </a:lnTo>
                    <a:cubicBezTo>
                      <a:pt x="4674" y="238"/>
                      <a:pt x="12280" y="-1664"/>
                      <a:pt x="18617" y="1505"/>
                    </a:cubicBezTo>
                    <a:lnTo>
                      <a:pt x="18617" y="1505"/>
                    </a:lnTo>
                    <a:cubicBezTo>
                      <a:pt x="19885" y="2139"/>
                      <a:pt x="20519" y="2773"/>
                      <a:pt x="21786" y="3407"/>
                    </a:cubicBezTo>
                    <a:lnTo>
                      <a:pt x="21786" y="3407"/>
                    </a:lnTo>
                    <a:cubicBezTo>
                      <a:pt x="25589" y="7209"/>
                      <a:pt x="26223" y="13547"/>
                      <a:pt x="23688" y="1861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B76A936B-5975-18A1-B7FC-7AE2523591FD}"/>
                  </a:ext>
                </a:extLst>
              </p:cNvPr>
              <p:cNvSpPr/>
              <p:nvPr/>
            </p:nvSpPr>
            <p:spPr>
              <a:xfrm>
                <a:off x="5691324" y="5263097"/>
                <a:ext cx="25371" cy="25314"/>
              </a:xfrm>
              <a:custGeom>
                <a:avLst/>
                <a:gdLst>
                  <a:gd name="connsiteX0" fmla="*/ 24411 w 25371"/>
                  <a:gd name="connsiteY0" fmla="*/ 7865 h 25314"/>
                  <a:gd name="connsiteX1" fmla="*/ 17439 w 25371"/>
                  <a:gd name="connsiteY1" fmla="*/ 24343 h 25314"/>
                  <a:gd name="connsiteX2" fmla="*/ 17439 w 25371"/>
                  <a:gd name="connsiteY2" fmla="*/ 24343 h 25314"/>
                  <a:gd name="connsiteX3" fmla="*/ 961 w 25371"/>
                  <a:gd name="connsiteY3" fmla="*/ 18005 h 25314"/>
                  <a:gd name="connsiteX4" fmla="*/ 961 w 25371"/>
                  <a:gd name="connsiteY4" fmla="*/ 18005 h 25314"/>
                  <a:gd name="connsiteX5" fmla="*/ 7932 w 25371"/>
                  <a:gd name="connsiteY5" fmla="*/ 893 h 25314"/>
                  <a:gd name="connsiteX6" fmla="*/ 7932 w 25371"/>
                  <a:gd name="connsiteY6" fmla="*/ 893 h 25314"/>
                  <a:gd name="connsiteX7" fmla="*/ 21876 w 25371"/>
                  <a:gd name="connsiteY7" fmla="*/ 3428 h 25314"/>
                  <a:gd name="connsiteX8" fmla="*/ 21876 w 25371"/>
                  <a:gd name="connsiteY8" fmla="*/ 3428 h 25314"/>
                  <a:gd name="connsiteX9" fmla="*/ 24411 w 25371"/>
                  <a:gd name="connsiteY9" fmla="*/ 7865 h 2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71" h="25314">
                    <a:moveTo>
                      <a:pt x="24411" y="7865"/>
                    </a:moveTo>
                    <a:cubicBezTo>
                      <a:pt x="26946" y="14203"/>
                      <a:pt x="24411" y="21808"/>
                      <a:pt x="17439" y="24343"/>
                    </a:cubicBezTo>
                    <a:lnTo>
                      <a:pt x="17439" y="24343"/>
                    </a:lnTo>
                    <a:cubicBezTo>
                      <a:pt x="11101" y="26878"/>
                      <a:pt x="3496" y="24343"/>
                      <a:pt x="961" y="18005"/>
                    </a:cubicBezTo>
                    <a:lnTo>
                      <a:pt x="961" y="18005"/>
                    </a:lnTo>
                    <a:cubicBezTo>
                      <a:pt x="-1574" y="11668"/>
                      <a:pt x="961" y="4062"/>
                      <a:pt x="7932" y="893"/>
                    </a:cubicBezTo>
                    <a:lnTo>
                      <a:pt x="7932" y="893"/>
                    </a:lnTo>
                    <a:cubicBezTo>
                      <a:pt x="13003" y="-1008"/>
                      <a:pt x="18707" y="260"/>
                      <a:pt x="21876" y="3428"/>
                    </a:cubicBezTo>
                    <a:lnTo>
                      <a:pt x="21876" y="3428"/>
                    </a:lnTo>
                    <a:cubicBezTo>
                      <a:pt x="22509" y="5330"/>
                      <a:pt x="23777" y="6597"/>
                      <a:pt x="24411" y="786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5FB5A0D8-40E8-8D80-7D43-CD0ACE3F4BB0}"/>
                  </a:ext>
                </a:extLst>
              </p:cNvPr>
              <p:cNvSpPr/>
              <p:nvPr/>
            </p:nvSpPr>
            <p:spPr>
              <a:xfrm>
                <a:off x="4984113" y="4560888"/>
                <a:ext cx="25198" cy="25200"/>
              </a:xfrm>
              <a:custGeom>
                <a:avLst/>
                <a:gdLst>
                  <a:gd name="connsiteX0" fmla="*/ 24325 w 25198"/>
                  <a:gd name="connsiteY0" fmla="*/ 17353 h 25200"/>
                  <a:gd name="connsiteX1" fmla="*/ 7847 w 25198"/>
                  <a:gd name="connsiteY1" fmla="*/ 24325 h 25200"/>
                  <a:gd name="connsiteX2" fmla="*/ 7847 w 25198"/>
                  <a:gd name="connsiteY2" fmla="*/ 24325 h 25200"/>
                  <a:gd name="connsiteX3" fmla="*/ 875 w 25198"/>
                  <a:gd name="connsiteY3" fmla="*/ 7847 h 25200"/>
                  <a:gd name="connsiteX4" fmla="*/ 875 w 25198"/>
                  <a:gd name="connsiteY4" fmla="*/ 7847 h 25200"/>
                  <a:gd name="connsiteX5" fmla="*/ 875 w 25198"/>
                  <a:gd name="connsiteY5" fmla="*/ 7847 h 25200"/>
                  <a:gd name="connsiteX6" fmla="*/ 875 w 25198"/>
                  <a:gd name="connsiteY6" fmla="*/ 7847 h 25200"/>
                  <a:gd name="connsiteX7" fmla="*/ 17353 w 25198"/>
                  <a:gd name="connsiteY7" fmla="*/ 875 h 25200"/>
                  <a:gd name="connsiteX8" fmla="*/ 17353 w 25198"/>
                  <a:gd name="connsiteY8" fmla="*/ 875 h 25200"/>
                  <a:gd name="connsiteX9" fmla="*/ 21156 w 25198"/>
                  <a:gd name="connsiteY9" fmla="*/ 3410 h 25200"/>
                  <a:gd name="connsiteX10" fmla="*/ 21156 w 25198"/>
                  <a:gd name="connsiteY10" fmla="*/ 3410 h 25200"/>
                  <a:gd name="connsiteX11" fmla="*/ 24325 w 25198"/>
                  <a:gd name="connsiteY11" fmla="*/ 17353 h 2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98" h="25200">
                    <a:moveTo>
                      <a:pt x="24325" y="17353"/>
                    </a:moveTo>
                    <a:cubicBezTo>
                      <a:pt x="21790" y="23691"/>
                      <a:pt x="14185" y="26860"/>
                      <a:pt x="7847" y="24325"/>
                    </a:cubicBezTo>
                    <a:lnTo>
                      <a:pt x="7847" y="24325"/>
                    </a:lnTo>
                    <a:cubicBezTo>
                      <a:pt x="1509" y="21790"/>
                      <a:pt x="-1660" y="14184"/>
                      <a:pt x="875" y="7847"/>
                    </a:cubicBezTo>
                    <a:lnTo>
                      <a:pt x="875" y="7847"/>
                    </a:lnTo>
                    <a:lnTo>
                      <a:pt x="875" y="7847"/>
                    </a:lnTo>
                    <a:lnTo>
                      <a:pt x="875" y="7847"/>
                    </a:lnTo>
                    <a:cubicBezTo>
                      <a:pt x="3410" y="1509"/>
                      <a:pt x="11016" y="-1660"/>
                      <a:pt x="17353" y="875"/>
                    </a:cubicBezTo>
                    <a:lnTo>
                      <a:pt x="17353" y="875"/>
                    </a:lnTo>
                    <a:cubicBezTo>
                      <a:pt x="18621" y="1509"/>
                      <a:pt x="20522" y="2776"/>
                      <a:pt x="21156" y="3410"/>
                    </a:cubicBezTo>
                    <a:lnTo>
                      <a:pt x="21156" y="3410"/>
                    </a:lnTo>
                    <a:cubicBezTo>
                      <a:pt x="24959" y="7213"/>
                      <a:pt x="26226" y="12283"/>
                      <a:pt x="24325" y="1735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675B8429-AC63-1B95-3869-0ACB0801D2D2}"/>
                  </a:ext>
                </a:extLst>
              </p:cNvPr>
              <p:cNvSpPr/>
              <p:nvPr/>
            </p:nvSpPr>
            <p:spPr>
              <a:xfrm>
                <a:off x="5643330" y="5281250"/>
                <a:ext cx="25415" cy="25357"/>
              </a:xfrm>
              <a:custGeom>
                <a:avLst/>
                <a:gdLst>
                  <a:gd name="connsiteX0" fmla="*/ 24872 w 25415"/>
                  <a:gd name="connsiteY0" fmla="*/ 8725 h 25357"/>
                  <a:gd name="connsiteX1" fmla="*/ 16632 w 25415"/>
                  <a:gd name="connsiteY1" fmla="*/ 24569 h 25357"/>
                  <a:gd name="connsiteX2" fmla="*/ 16632 w 25415"/>
                  <a:gd name="connsiteY2" fmla="*/ 24569 h 25357"/>
                  <a:gd name="connsiteX3" fmla="*/ 788 w 25415"/>
                  <a:gd name="connsiteY3" fmla="*/ 16330 h 25357"/>
                  <a:gd name="connsiteX4" fmla="*/ 788 w 25415"/>
                  <a:gd name="connsiteY4" fmla="*/ 16330 h 25357"/>
                  <a:gd name="connsiteX5" fmla="*/ 9027 w 25415"/>
                  <a:gd name="connsiteY5" fmla="*/ 486 h 25357"/>
                  <a:gd name="connsiteX6" fmla="*/ 9027 w 25415"/>
                  <a:gd name="connsiteY6" fmla="*/ 486 h 25357"/>
                  <a:gd name="connsiteX7" fmla="*/ 22336 w 25415"/>
                  <a:gd name="connsiteY7" fmla="*/ 3655 h 25357"/>
                  <a:gd name="connsiteX8" fmla="*/ 22336 w 25415"/>
                  <a:gd name="connsiteY8" fmla="*/ 3655 h 25357"/>
                  <a:gd name="connsiteX9" fmla="*/ 24872 w 25415"/>
                  <a:gd name="connsiteY9" fmla="*/ 8725 h 2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15" h="25357">
                    <a:moveTo>
                      <a:pt x="24872" y="8725"/>
                    </a:moveTo>
                    <a:cubicBezTo>
                      <a:pt x="26773" y="15063"/>
                      <a:pt x="23604" y="22668"/>
                      <a:pt x="16632" y="24569"/>
                    </a:cubicBezTo>
                    <a:lnTo>
                      <a:pt x="16632" y="24569"/>
                    </a:lnTo>
                    <a:cubicBezTo>
                      <a:pt x="9661" y="27104"/>
                      <a:pt x="2689" y="23302"/>
                      <a:pt x="788" y="16330"/>
                    </a:cubicBezTo>
                    <a:lnTo>
                      <a:pt x="788" y="16330"/>
                    </a:lnTo>
                    <a:cubicBezTo>
                      <a:pt x="-1747" y="9359"/>
                      <a:pt x="2056" y="2387"/>
                      <a:pt x="9027" y="486"/>
                    </a:cubicBezTo>
                    <a:lnTo>
                      <a:pt x="9027" y="486"/>
                    </a:lnTo>
                    <a:cubicBezTo>
                      <a:pt x="14097" y="-782"/>
                      <a:pt x="18534" y="486"/>
                      <a:pt x="22336" y="3655"/>
                    </a:cubicBezTo>
                    <a:lnTo>
                      <a:pt x="22336" y="3655"/>
                    </a:lnTo>
                    <a:cubicBezTo>
                      <a:pt x="22970" y="4922"/>
                      <a:pt x="24238" y="6823"/>
                      <a:pt x="24872" y="872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62E2D1C1-81D0-EAA5-4C71-B96DB8858B4C}"/>
                  </a:ext>
                </a:extLst>
              </p:cNvPr>
              <p:cNvSpPr/>
              <p:nvPr/>
            </p:nvSpPr>
            <p:spPr>
              <a:xfrm>
                <a:off x="4966699" y="4608509"/>
                <a:ext cx="25112" cy="25659"/>
              </a:xfrm>
              <a:custGeom>
                <a:avLst/>
                <a:gdLst>
                  <a:gd name="connsiteX0" fmla="*/ 24627 w 25112"/>
                  <a:gd name="connsiteY0" fmla="*/ 16632 h 25659"/>
                  <a:gd name="connsiteX1" fmla="*/ 8783 w 25112"/>
                  <a:gd name="connsiteY1" fmla="*/ 24871 h 25659"/>
                  <a:gd name="connsiteX2" fmla="*/ 8783 w 25112"/>
                  <a:gd name="connsiteY2" fmla="*/ 24871 h 25659"/>
                  <a:gd name="connsiteX3" fmla="*/ 543 w 25112"/>
                  <a:gd name="connsiteY3" fmla="*/ 9027 h 25659"/>
                  <a:gd name="connsiteX4" fmla="*/ 543 w 25112"/>
                  <a:gd name="connsiteY4" fmla="*/ 9027 h 25659"/>
                  <a:gd name="connsiteX5" fmla="*/ 543 w 25112"/>
                  <a:gd name="connsiteY5" fmla="*/ 9027 h 25659"/>
                  <a:gd name="connsiteX6" fmla="*/ 543 w 25112"/>
                  <a:gd name="connsiteY6" fmla="*/ 9027 h 25659"/>
                  <a:gd name="connsiteX7" fmla="*/ 16388 w 25112"/>
                  <a:gd name="connsiteY7" fmla="*/ 788 h 25659"/>
                  <a:gd name="connsiteX8" fmla="*/ 16388 w 25112"/>
                  <a:gd name="connsiteY8" fmla="*/ 788 h 25659"/>
                  <a:gd name="connsiteX9" fmla="*/ 21458 w 25112"/>
                  <a:gd name="connsiteY9" fmla="*/ 3957 h 25659"/>
                  <a:gd name="connsiteX10" fmla="*/ 21458 w 25112"/>
                  <a:gd name="connsiteY10" fmla="*/ 3957 h 25659"/>
                  <a:gd name="connsiteX11" fmla="*/ 24627 w 25112"/>
                  <a:gd name="connsiteY11" fmla="*/ 16632 h 2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12" h="25659">
                    <a:moveTo>
                      <a:pt x="24627" y="16632"/>
                    </a:moveTo>
                    <a:cubicBezTo>
                      <a:pt x="22726" y="23604"/>
                      <a:pt x="15120" y="27407"/>
                      <a:pt x="8783" y="24871"/>
                    </a:cubicBezTo>
                    <a:lnTo>
                      <a:pt x="8783" y="24871"/>
                    </a:lnTo>
                    <a:cubicBezTo>
                      <a:pt x="1811" y="22970"/>
                      <a:pt x="-1358" y="15365"/>
                      <a:pt x="543" y="9027"/>
                    </a:cubicBezTo>
                    <a:lnTo>
                      <a:pt x="543" y="9027"/>
                    </a:lnTo>
                    <a:lnTo>
                      <a:pt x="543" y="9027"/>
                    </a:lnTo>
                    <a:lnTo>
                      <a:pt x="543" y="9027"/>
                    </a:lnTo>
                    <a:cubicBezTo>
                      <a:pt x="2445" y="2056"/>
                      <a:pt x="10050" y="-1747"/>
                      <a:pt x="16388" y="788"/>
                    </a:cubicBezTo>
                    <a:lnTo>
                      <a:pt x="16388" y="788"/>
                    </a:lnTo>
                    <a:cubicBezTo>
                      <a:pt x="18289" y="1422"/>
                      <a:pt x="20191" y="2689"/>
                      <a:pt x="21458" y="3957"/>
                    </a:cubicBezTo>
                    <a:lnTo>
                      <a:pt x="21458" y="3957"/>
                    </a:lnTo>
                    <a:cubicBezTo>
                      <a:pt x="24627" y="7126"/>
                      <a:pt x="25895" y="11562"/>
                      <a:pt x="24627" y="1663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0381E7CC-4EB7-D9A3-8792-73ECF11DE75C}"/>
                  </a:ext>
                </a:extLst>
              </p:cNvPr>
              <p:cNvSpPr/>
              <p:nvPr/>
            </p:nvSpPr>
            <p:spPr>
              <a:xfrm>
                <a:off x="5594442" y="5294642"/>
                <a:ext cx="25200" cy="25337"/>
              </a:xfrm>
              <a:custGeom>
                <a:avLst/>
                <a:gdLst>
                  <a:gd name="connsiteX0" fmla="*/ 24959 w 25200"/>
                  <a:gd name="connsiteY0" fmla="*/ 9910 h 25337"/>
                  <a:gd name="connsiteX1" fmla="*/ 15452 w 25200"/>
                  <a:gd name="connsiteY1" fmla="*/ 25121 h 25337"/>
                  <a:gd name="connsiteX2" fmla="*/ 15452 w 25200"/>
                  <a:gd name="connsiteY2" fmla="*/ 25121 h 25337"/>
                  <a:gd name="connsiteX3" fmla="*/ 242 w 25200"/>
                  <a:gd name="connsiteY3" fmla="*/ 15614 h 25337"/>
                  <a:gd name="connsiteX4" fmla="*/ 242 w 25200"/>
                  <a:gd name="connsiteY4" fmla="*/ 15614 h 25337"/>
                  <a:gd name="connsiteX5" fmla="*/ 9748 w 25200"/>
                  <a:gd name="connsiteY5" fmla="*/ 403 h 25337"/>
                  <a:gd name="connsiteX6" fmla="*/ 9748 w 25200"/>
                  <a:gd name="connsiteY6" fmla="*/ 403 h 25337"/>
                  <a:gd name="connsiteX7" fmla="*/ 21790 w 25200"/>
                  <a:gd name="connsiteY7" fmla="*/ 3572 h 25337"/>
                  <a:gd name="connsiteX8" fmla="*/ 21790 w 25200"/>
                  <a:gd name="connsiteY8" fmla="*/ 3572 h 25337"/>
                  <a:gd name="connsiteX9" fmla="*/ 24959 w 25200"/>
                  <a:gd name="connsiteY9" fmla="*/ 9910 h 2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00" h="25337">
                    <a:moveTo>
                      <a:pt x="24959" y="9910"/>
                    </a:moveTo>
                    <a:cubicBezTo>
                      <a:pt x="26226" y="16882"/>
                      <a:pt x="22424" y="23853"/>
                      <a:pt x="15452" y="25121"/>
                    </a:cubicBezTo>
                    <a:lnTo>
                      <a:pt x="15452" y="25121"/>
                    </a:lnTo>
                    <a:cubicBezTo>
                      <a:pt x="8481" y="26388"/>
                      <a:pt x="1509" y="21952"/>
                      <a:pt x="242" y="15614"/>
                    </a:cubicBezTo>
                    <a:lnTo>
                      <a:pt x="242" y="15614"/>
                    </a:lnTo>
                    <a:cubicBezTo>
                      <a:pt x="-1026" y="8642"/>
                      <a:pt x="2777" y="1671"/>
                      <a:pt x="9748" y="403"/>
                    </a:cubicBezTo>
                    <a:lnTo>
                      <a:pt x="9748" y="403"/>
                    </a:lnTo>
                    <a:cubicBezTo>
                      <a:pt x="14185" y="-864"/>
                      <a:pt x="18621" y="1037"/>
                      <a:pt x="21790" y="3572"/>
                    </a:cubicBezTo>
                    <a:lnTo>
                      <a:pt x="21790" y="3572"/>
                    </a:lnTo>
                    <a:cubicBezTo>
                      <a:pt x="23058" y="5474"/>
                      <a:pt x="24325" y="7375"/>
                      <a:pt x="24959" y="991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0C3C7C54-33D7-E5E9-0EB0-506BEC802EAF}"/>
                  </a:ext>
                </a:extLst>
              </p:cNvPr>
              <p:cNvSpPr/>
              <p:nvPr/>
            </p:nvSpPr>
            <p:spPr>
              <a:xfrm>
                <a:off x="4953083" y="4658290"/>
                <a:ext cx="25725" cy="25374"/>
              </a:xfrm>
              <a:custGeom>
                <a:avLst/>
                <a:gdLst>
                  <a:gd name="connsiteX0" fmla="*/ 25567 w 25725"/>
                  <a:gd name="connsiteY0" fmla="*/ 15018 h 25374"/>
                  <a:gd name="connsiteX1" fmla="*/ 25567 w 25725"/>
                  <a:gd name="connsiteY1" fmla="*/ 15018 h 25374"/>
                  <a:gd name="connsiteX2" fmla="*/ 10356 w 25725"/>
                  <a:gd name="connsiteY2" fmla="*/ 25159 h 25374"/>
                  <a:gd name="connsiteX3" fmla="*/ 10356 w 25725"/>
                  <a:gd name="connsiteY3" fmla="*/ 25159 h 25374"/>
                  <a:gd name="connsiteX4" fmla="*/ 216 w 25725"/>
                  <a:gd name="connsiteY4" fmla="*/ 9948 h 25374"/>
                  <a:gd name="connsiteX5" fmla="*/ 216 w 25725"/>
                  <a:gd name="connsiteY5" fmla="*/ 9948 h 25374"/>
                  <a:gd name="connsiteX6" fmla="*/ 216 w 25725"/>
                  <a:gd name="connsiteY6" fmla="*/ 9948 h 25374"/>
                  <a:gd name="connsiteX7" fmla="*/ 216 w 25725"/>
                  <a:gd name="connsiteY7" fmla="*/ 9948 h 25374"/>
                  <a:gd name="connsiteX8" fmla="*/ 15427 w 25725"/>
                  <a:gd name="connsiteY8" fmla="*/ 442 h 25374"/>
                  <a:gd name="connsiteX9" fmla="*/ 15427 w 25725"/>
                  <a:gd name="connsiteY9" fmla="*/ 442 h 25374"/>
                  <a:gd name="connsiteX10" fmla="*/ 21764 w 25725"/>
                  <a:gd name="connsiteY10" fmla="*/ 3610 h 25374"/>
                  <a:gd name="connsiteX11" fmla="*/ 21764 w 25725"/>
                  <a:gd name="connsiteY11" fmla="*/ 3610 h 25374"/>
                  <a:gd name="connsiteX12" fmla="*/ 25567 w 25725"/>
                  <a:gd name="connsiteY12" fmla="*/ 15018 h 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25" h="25374">
                    <a:moveTo>
                      <a:pt x="25567" y="15018"/>
                    </a:moveTo>
                    <a:lnTo>
                      <a:pt x="25567" y="15018"/>
                    </a:lnTo>
                    <a:cubicBezTo>
                      <a:pt x="24299" y="21990"/>
                      <a:pt x="17328" y="26426"/>
                      <a:pt x="10356" y="25159"/>
                    </a:cubicBezTo>
                    <a:lnTo>
                      <a:pt x="10356" y="25159"/>
                    </a:lnTo>
                    <a:cubicBezTo>
                      <a:pt x="3385" y="23258"/>
                      <a:pt x="-1052" y="16286"/>
                      <a:pt x="216" y="9948"/>
                    </a:cubicBezTo>
                    <a:lnTo>
                      <a:pt x="216" y="9948"/>
                    </a:lnTo>
                    <a:lnTo>
                      <a:pt x="216" y="9948"/>
                    </a:lnTo>
                    <a:lnTo>
                      <a:pt x="216" y="9948"/>
                    </a:lnTo>
                    <a:cubicBezTo>
                      <a:pt x="1483" y="2977"/>
                      <a:pt x="8455" y="-1460"/>
                      <a:pt x="15427" y="442"/>
                    </a:cubicBezTo>
                    <a:lnTo>
                      <a:pt x="15427" y="442"/>
                    </a:lnTo>
                    <a:cubicBezTo>
                      <a:pt x="17962" y="1075"/>
                      <a:pt x="20497" y="2343"/>
                      <a:pt x="21764" y="3610"/>
                    </a:cubicBezTo>
                    <a:lnTo>
                      <a:pt x="21764" y="3610"/>
                    </a:lnTo>
                    <a:cubicBezTo>
                      <a:pt x="24933" y="6146"/>
                      <a:pt x="26201" y="10582"/>
                      <a:pt x="25567" y="1501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64F582A-D01D-8D3D-3F29-6228062B262E}"/>
                  </a:ext>
                </a:extLst>
              </p:cNvPr>
              <p:cNvSpPr/>
              <p:nvPr/>
            </p:nvSpPr>
            <p:spPr>
              <a:xfrm>
                <a:off x="5543927" y="5303161"/>
                <a:ext cx="25458" cy="25527"/>
              </a:xfrm>
              <a:custGeom>
                <a:avLst/>
                <a:gdLst>
                  <a:gd name="connsiteX0" fmla="*/ 25405 w 25458"/>
                  <a:gd name="connsiteY0" fmla="*/ 11531 h 25527"/>
                  <a:gd name="connsiteX1" fmla="*/ 13997 w 25458"/>
                  <a:gd name="connsiteY1" fmla="*/ 25474 h 25527"/>
                  <a:gd name="connsiteX2" fmla="*/ 13997 w 25458"/>
                  <a:gd name="connsiteY2" fmla="*/ 25474 h 25527"/>
                  <a:gd name="connsiteX3" fmla="*/ 53 w 25458"/>
                  <a:gd name="connsiteY3" fmla="*/ 14700 h 25527"/>
                  <a:gd name="connsiteX4" fmla="*/ 53 w 25458"/>
                  <a:gd name="connsiteY4" fmla="*/ 14700 h 25527"/>
                  <a:gd name="connsiteX5" fmla="*/ 11462 w 25458"/>
                  <a:gd name="connsiteY5" fmla="*/ 123 h 25527"/>
                  <a:gd name="connsiteX6" fmla="*/ 11462 w 25458"/>
                  <a:gd name="connsiteY6" fmla="*/ 123 h 25527"/>
                  <a:gd name="connsiteX7" fmla="*/ 22236 w 25458"/>
                  <a:gd name="connsiteY7" fmla="*/ 3926 h 25527"/>
                  <a:gd name="connsiteX8" fmla="*/ 22236 w 25458"/>
                  <a:gd name="connsiteY8" fmla="*/ 3926 h 25527"/>
                  <a:gd name="connsiteX9" fmla="*/ 25405 w 25458"/>
                  <a:gd name="connsiteY9" fmla="*/ 11531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58" h="25527">
                    <a:moveTo>
                      <a:pt x="25405" y="11531"/>
                    </a:moveTo>
                    <a:cubicBezTo>
                      <a:pt x="26038" y="18502"/>
                      <a:pt x="20968" y="24840"/>
                      <a:pt x="13997" y="25474"/>
                    </a:cubicBezTo>
                    <a:lnTo>
                      <a:pt x="13997" y="25474"/>
                    </a:lnTo>
                    <a:cubicBezTo>
                      <a:pt x="7025" y="26108"/>
                      <a:pt x="687" y="21038"/>
                      <a:pt x="53" y="14700"/>
                    </a:cubicBezTo>
                    <a:lnTo>
                      <a:pt x="53" y="14700"/>
                    </a:lnTo>
                    <a:cubicBezTo>
                      <a:pt x="-580" y="7728"/>
                      <a:pt x="4490" y="1390"/>
                      <a:pt x="11462" y="123"/>
                    </a:cubicBezTo>
                    <a:lnTo>
                      <a:pt x="11462" y="123"/>
                    </a:lnTo>
                    <a:cubicBezTo>
                      <a:pt x="15264" y="-511"/>
                      <a:pt x="19701" y="1390"/>
                      <a:pt x="22236" y="3926"/>
                    </a:cubicBezTo>
                    <a:lnTo>
                      <a:pt x="22236" y="3926"/>
                    </a:lnTo>
                    <a:cubicBezTo>
                      <a:pt x="23503" y="5827"/>
                      <a:pt x="24771" y="8362"/>
                      <a:pt x="25405" y="1153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B78F9336-2043-29E6-D6F3-570DDA81F580}"/>
                  </a:ext>
                </a:extLst>
              </p:cNvPr>
              <p:cNvSpPr/>
              <p:nvPr/>
            </p:nvSpPr>
            <p:spPr>
              <a:xfrm>
                <a:off x="4945006" y="4708746"/>
                <a:ext cx="25527" cy="25458"/>
              </a:xfrm>
              <a:custGeom>
                <a:avLst/>
                <a:gdLst>
                  <a:gd name="connsiteX0" fmla="*/ 25405 w 25527"/>
                  <a:gd name="connsiteY0" fmla="*/ 13996 h 25458"/>
                  <a:gd name="connsiteX1" fmla="*/ 25405 w 25527"/>
                  <a:gd name="connsiteY1" fmla="*/ 13996 h 25458"/>
                  <a:gd name="connsiteX2" fmla="*/ 11462 w 25527"/>
                  <a:gd name="connsiteY2" fmla="*/ 25405 h 25458"/>
                  <a:gd name="connsiteX3" fmla="*/ 11462 w 25527"/>
                  <a:gd name="connsiteY3" fmla="*/ 25405 h 25458"/>
                  <a:gd name="connsiteX4" fmla="*/ 53 w 25527"/>
                  <a:gd name="connsiteY4" fmla="*/ 11462 h 25458"/>
                  <a:gd name="connsiteX5" fmla="*/ 53 w 25527"/>
                  <a:gd name="connsiteY5" fmla="*/ 11462 h 25458"/>
                  <a:gd name="connsiteX6" fmla="*/ 53 w 25527"/>
                  <a:gd name="connsiteY6" fmla="*/ 11462 h 25458"/>
                  <a:gd name="connsiteX7" fmla="*/ 53 w 25527"/>
                  <a:gd name="connsiteY7" fmla="*/ 11462 h 25458"/>
                  <a:gd name="connsiteX8" fmla="*/ 13997 w 25527"/>
                  <a:gd name="connsiteY8" fmla="*/ 54 h 25458"/>
                  <a:gd name="connsiteX9" fmla="*/ 13997 w 25527"/>
                  <a:gd name="connsiteY9" fmla="*/ 54 h 25458"/>
                  <a:gd name="connsiteX10" fmla="*/ 21602 w 25527"/>
                  <a:gd name="connsiteY10" fmla="*/ 3856 h 25458"/>
                  <a:gd name="connsiteX11" fmla="*/ 21602 w 25527"/>
                  <a:gd name="connsiteY11" fmla="*/ 3856 h 25458"/>
                  <a:gd name="connsiteX12" fmla="*/ 25405 w 25527"/>
                  <a:gd name="connsiteY12" fmla="*/ 13996 h 2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27" h="25458">
                    <a:moveTo>
                      <a:pt x="25405" y="13996"/>
                    </a:moveTo>
                    <a:lnTo>
                      <a:pt x="25405" y="13996"/>
                    </a:lnTo>
                    <a:cubicBezTo>
                      <a:pt x="24771" y="20968"/>
                      <a:pt x="18433" y="26038"/>
                      <a:pt x="11462" y="25405"/>
                    </a:cubicBezTo>
                    <a:lnTo>
                      <a:pt x="11462" y="25405"/>
                    </a:lnTo>
                    <a:cubicBezTo>
                      <a:pt x="4490" y="24771"/>
                      <a:pt x="-580" y="18433"/>
                      <a:pt x="53" y="11462"/>
                    </a:cubicBezTo>
                    <a:lnTo>
                      <a:pt x="53" y="11462"/>
                    </a:lnTo>
                    <a:lnTo>
                      <a:pt x="53" y="11462"/>
                    </a:lnTo>
                    <a:lnTo>
                      <a:pt x="53" y="11462"/>
                    </a:lnTo>
                    <a:cubicBezTo>
                      <a:pt x="687" y="4490"/>
                      <a:pt x="7025" y="-580"/>
                      <a:pt x="13997" y="54"/>
                    </a:cubicBezTo>
                    <a:lnTo>
                      <a:pt x="13997" y="54"/>
                    </a:lnTo>
                    <a:cubicBezTo>
                      <a:pt x="17166" y="687"/>
                      <a:pt x="19701" y="1955"/>
                      <a:pt x="21602" y="3856"/>
                    </a:cubicBezTo>
                    <a:lnTo>
                      <a:pt x="21602" y="3856"/>
                    </a:lnTo>
                    <a:cubicBezTo>
                      <a:pt x="24137" y="5758"/>
                      <a:pt x="26038" y="9560"/>
                      <a:pt x="25405" y="1399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1A7DC3DA-392D-D188-0E0F-AECC1075C821}"/>
                  </a:ext>
                </a:extLst>
              </p:cNvPr>
              <p:cNvSpPr/>
              <p:nvPr/>
            </p:nvSpPr>
            <p:spPr>
              <a:xfrm>
                <a:off x="5492011" y="5306453"/>
                <a:ext cx="25984" cy="25984"/>
              </a:xfrm>
              <a:custGeom>
                <a:avLst/>
                <a:gdLst>
                  <a:gd name="connsiteX0" fmla="*/ 25985 w 25984"/>
                  <a:gd name="connsiteY0" fmla="*/ 12675 h 25984"/>
                  <a:gd name="connsiteX1" fmla="*/ 13309 w 25984"/>
                  <a:gd name="connsiteY1" fmla="*/ 25985 h 25984"/>
                  <a:gd name="connsiteX2" fmla="*/ 13309 w 25984"/>
                  <a:gd name="connsiteY2" fmla="*/ 25985 h 25984"/>
                  <a:gd name="connsiteX3" fmla="*/ 0 w 25984"/>
                  <a:gd name="connsiteY3" fmla="*/ 13309 h 25984"/>
                  <a:gd name="connsiteX4" fmla="*/ 0 w 25984"/>
                  <a:gd name="connsiteY4" fmla="*/ 13309 h 25984"/>
                  <a:gd name="connsiteX5" fmla="*/ 12676 w 25984"/>
                  <a:gd name="connsiteY5" fmla="*/ 0 h 25984"/>
                  <a:gd name="connsiteX6" fmla="*/ 12676 w 25984"/>
                  <a:gd name="connsiteY6" fmla="*/ 0 h 25984"/>
                  <a:gd name="connsiteX7" fmla="*/ 22182 w 25984"/>
                  <a:gd name="connsiteY7" fmla="*/ 3803 h 25984"/>
                  <a:gd name="connsiteX8" fmla="*/ 22182 w 25984"/>
                  <a:gd name="connsiteY8" fmla="*/ 3803 h 25984"/>
                  <a:gd name="connsiteX9" fmla="*/ 25985 w 25984"/>
                  <a:gd name="connsiteY9" fmla="*/ 12675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84" h="25984">
                    <a:moveTo>
                      <a:pt x="25985" y="12675"/>
                    </a:moveTo>
                    <a:cubicBezTo>
                      <a:pt x="25985" y="19647"/>
                      <a:pt x="20915" y="25351"/>
                      <a:pt x="13309" y="25985"/>
                    </a:cubicBezTo>
                    <a:lnTo>
                      <a:pt x="13309" y="25985"/>
                    </a:lnTo>
                    <a:cubicBezTo>
                      <a:pt x="6338" y="25985"/>
                      <a:pt x="634" y="20915"/>
                      <a:pt x="0" y="13309"/>
                    </a:cubicBezTo>
                    <a:lnTo>
                      <a:pt x="0" y="13309"/>
                    </a:lnTo>
                    <a:cubicBezTo>
                      <a:pt x="0" y="6338"/>
                      <a:pt x="5070" y="0"/>
                      <a:pt x="12676" y="0"/>
                    </a:cubicBezTo>
                    <a:lnTo>
                      <a:pt x="12676" y="0"/>
                    </a:lnTo>
                    <a:cubicBezTo>
                      <a:pt x="16478" y="0"/>
                      <a:pt x="19647" y="1268"/>
                      <a:pt x="22182" y="3803"/>
                    </a:cubicBezTo>
                    <a:lnTo>
                      <a:pt x="22182" y="3803"/>
                    </a:lnTo>
                    <a:cubicBezTo>
                      <a:pt x="24717" y="6338"/>
                      <a:pt x="25985" y="9507"/>
                      <a:pt x="25985" y="1267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DC394F08-50EE-D252-7006-46223D5E8A78}"/>
                  </a:ext>
                </a:extLst>
              </p:cNvPr>
              <p:cNvSpPr/>
              <p:nvPr/>
            </p:nvSpPr>
            <p:spPr>
              <a:xfrm>
                <a:off x="4941257" y="4758868"/>
                <a:ext cx="25984" cy="25984"/>
              </a:xfrm>
              <a:custGeom>
                <a:avLst/>
                <a:gdLst>
                  <a:gd name="connsiteX0" fmla="*/ 25985 w 25984"/>
                  <a:gd name="connsiteY0" fmla="*/ 13309 h 25984"/>
                  <a:gd name="connsiteX1" fmla="*/ 12676 w 25984"/>
                  <a:gd name="connsiteY1" fmla="*/ 25985 h 25984"/>
                  <a:gd name="connsiteX2" fmla="*/ 12676 w 25984"/>
                  <a:gd name="connsiteY2" fmla="*/ 25985 h 25984"/>
                  <a:gd name="connsiteX3" fmla="*/ 0 w 25984"/>
                  <a:gd name="connsiteY3" fmla="*/ 12675 h 25984"/>
                  <a:gd name="connsiteX4" fmla="*/ 0 w 25984"/>
                  <a:gd name="connsiteY4" fmla="*/ 12675 h 25984"/>
                  <a:gd name="connsiteX5" fmla="*/ 0 w 25984"/>
                  <a:gd name="connsiteY5" fmla="*/ 12675 h 25984"/>
                  <a:gd name="connsiteX6" fmla="*/ 0 w 25984"/>
                  <a:gd name="connsiteY6" fmla="*/ 12675 h 25984"/>
                  <a:gd name="connsiteX7" fmla="*/ 13309 w 25984"/>
                  <a:gd name="connsiteY7" fmla="*/ 0 h 25984"/>
                  <a:gd name="connsiteX8" fmla="*/ 13309 w 25984"/>
                  <a:gd name="connsiteY8" fmla="*/ 0 h 25984"/>
                  <a:gd name="connsiteX9" fmla="*/ 22182 w 25984"/>
                  <a:gd name="connsiteY9" fmla="*/ 3803 h 25984"/>
                  <a:gd name="connsiteX10" fmla="*/ 22182 w 25984"/>
                  <a:gd name="connsiteY10" fmla="*/ 3803 h 25984"/>
                  <a:gd name="connsiteX11" fmla="*/ 25985 w 25984"/>
                  <a:gd name="connsiteY11" fmla="*/ 13309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25985" y="13309"/>
                    </a:moveTo>
                    <a:cubicBezTo>
                      <a:pt x="25985" y="20281"/>
                      <a:pt x="20281" y="25985"/>
                      <a:pt x="12676" y="25985"/>
                    </a:cubicBezTo>
                    <a:lnTo>
                      <a:pt x="12676" y="25985"/>
                    </a:lnTo>
                    <a:cubicBezTo>
                      <a:pt x="5704" y="25985"/>
                      <a:pt x="0" y="20281"/>
                      <a:pt x="0" y="12675"/>
                    </a:cubicBezTo>
                    <a:lnTo>
                      <a:pt x="0" y="12675"/>
                    </a:lnTo>
                    <a:cubicBezTo>
                      <a:pt x="0" y="12675"/>
                      <a:pt x="0" y="12675"/>
                      <a:pt x="0" y="12675"/>
                    </a:cubicBezTo>
                    <a:lnTo>
                      <a:pt x="0" y="12675"/>
                    </a:lnTo>
                    <a:cubicBezTo>
                      <a:pt x="0" y="5704"/>
                      <a:pt x="5704" y="0"/>
                      <a:pt x="13309" y="0"/>
                    </a:cubicBezTo>
                    <a:lnTo>
                      <a:pt x="13309" y="0"/>
                    </a:lnTo>
                    <a:cubicBezTo>
                      <a:pt x="16478" y="0"/>
                      <a:pt x="19647" y="1267"/>
                      <a:pt x="22182" y="3803"/>
                    </a:cubicBezTo>
                    <a:lnTo>
                      <a:pt x="22182" y="3803"/>
                    </a:lnTo>
                    <a:cubicBezTo>
                      <a:pt x="24717" y="6338"/>
                      <a:pt x="25985" y="9507"/>
                      <a:pt x="25985" y="1330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8A2A6B66-34D1-5811-1F44-2DC9F5E6F449}"/>
                  </a:ext>
                </a:extLst>
              </p:cNvPr>
              <p:cNvSpPr/>
              <p:nvPr/>
            </p:nvSpPr>
            <p:spPr>
              <a:xfrm>
                <a:off x="5441894" y="5306405"/>
                <a:ext cx="25399" cy="25447"/>
              </a:xfrm>
              <a:custGeom>
                <a:avLst/>
                <a:gdLst>
                  <a:gd name="connsiteX0" fmla="*/ 25399 w 25399"/>
                  <a:gd name="connsiteY0" fmla="*/ 13358 h 25447"/>
                  <a:gd name="connsiteX1" fmla="*/ 12090 w 25399"/>
                  <a:gd name="connsiteY1" fmla="*/ 25399 h 25447"/>
                  <a:gd name="connsiteX2" fmla="*/ 12090 w 25399"/>
                  <a:gd name="connsiteY2" fmla="*/ 25399 h 25447"/>
                  <a:gd name="connsiteX3" fmla="*/ 48 w 25399"/>
                  <a:gd name="connsiteY3" fmla="*/ 12090 h 25447"/>
                  <a:gd name="connsiteX4" fmla="*/ 48 w 25399"/>
                  <a:gd name="connsiteY4" fmla="*/ 12090 h 25447"/>
                  <a:gd name="connsiteX5" fmla="*/ 13358 w 25399"/>
                  <a:gd name="connsiteY5" fmla="*/ 48 h 25447"/>
                  <a:gd name="connsiteX6" fmla="*/ 13358 w 25399"/>
                  <a:gd name="connsiteY6" fmla="*/ 48 h 25447"/>
                  <a:gd name="connsiteX7" fmla="*/ 21597 w 25399"/>
                  <a:gd name="connsiteY7" fmla="*/ 3851 h 25447"/>
                  <a:gd name="connsiteX8" fmla="*/ 21597 w 25399"/>
                  <a:gd name="connsiteY8" fmla="*/ 3851 h 25447"/>
                  <a:gd name="connsiteX9" fmla="*/ 25399 w 25399"/>
                  <a:gd name="connsiteY9" fmla="*/ 13358 h 2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99" h="25447">
                    <a:moveTo>
                      <a:pt x="25399" y="13358"/>
                    </a:moveTo>
                    <a:cubicBezTo>
                      <a:pt x="24766" y="20329"/>
                      <a:pt x="19062" y="26033"/>
                      <a:pt x="12090" y="25399"/>
                    </a:cubicBezTo>
                    <a:lnTo>
                      <a:pt x="12090" y="25399"/>
                    </a:lnTo>
                    <a:cubicBezTo>
                      <a:pt x="5118" y="24766"/>
                      <a:pt x="-586" y="19062"/>
                      <a:pt x="48" y="12090"/>
                    </a:cubicBezTo>
                    <a:lnTo>
                      <a:pt x="48" y="12090"/>
                    </a:lnTo>
                    <a:cubicBezTo>
                      <a:pt x="682" y="5118"/>
                      <a:pt x="6386" y="-586"/>
                      <a:pt x="13358" y="48"/>
                    </a:cubicBezTo>
                    <a:lnTo>
                      <a:pt x="13358" y="48"/>
                    </a:lnTo>
                    <a:cubicBezTo>
                      <a:pt x="16526" y="48"/>
                      <a:pt x="19695" y="1949"/>
                      <a:pt x="21597" y="3851"/>
                    </a:cubicBezTo>
                    <a:lnTo>
                      <a:pt x="21597" y="3851"/>
                    </a:lnTo>
                    <a:cubicBezTo>
                      <a:pt x="24132" y="5752"/>
                      <a:pt x="25399" y="9555"/>
                      <a:pt x="25399" y="1335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DECA17A4-0ADB-CD90-328C-1B4E40F95D27}"/>
                  </a:ext>
                </a:extLst>
              </p:cNvPr>
              <p:cNvSpPr/>
              <p:nvPr/>
            </p:nvSpPr>
            <p:spPr>
              <a:xfrm>
                <a:off x="4942477" y="4810204"/>
                <a:ext cx="26081" cy="26033"/>
              </a:xfrm>
              <a:custGeom>
                <a:avLst/>
                <a:gdLst>
                  <a:gd name="connsiteX0" fmla="*/ 26033 w 26081"/>
                  <a:gd name="connsiteY0" fmla="*/ 12042 h 26033"/>
                  <a:gd name="connsiteX1" fmla="*/ 26033 w 26081"/>
                  <a:gd name="connsiteY1" fmla="*/ 12042 h 26033"/>
                  <a:gd name="connsiteX2" fmla="*/ 13991 w 26081"/>
                  <a:gd name="connsiteY2" fmla="*/ 25985 h 26033"/>
                  <a:gd name="connsiteX3" fmla="*/ 13991 w 26081"/>
                  <a:gd name="connsiteY3" fmla="*/ 25985 h 26033"/>
                  <a:gd name="connsiteX4" fmla="*/ 48 w 26081"/>
                  <a:gd name="connsiteY4" fmla="*/ 13943 h 26033"/>
                  <a:gd name="connsiteX5" fmla="*/ 48 w 26081"/>
                  <a:gd name="connsiteY5" fmla="*/ 13943 h 26033"/>
                  <a:gd name="connsiteX6" fmla="*/ 12090 w 26081"/>
                  <a:gd name="connsiteY6" fmla="*/ 0 h 26033"/>
                  <a:gd name="connsiteX7" fmla="*/ 12090 w 26081"/>
                  <a:gd name="connsiteY7" fmla="*/ 0 h 26033"/>
                  <a:gd name="connsiteX8" fmla="*/ 22230 w 26081"/>
                  <a:gd name="connsiteY8" fmla="*/ 3803 h 26033"/>
                  <a:gd name="connsiteX9" fmla="*/ 22230 w 26081"/>
                  <a:gd name="connsiteY9" fmla="*/ 3803 h 26033"/>
                  <a:gd name="connsiteX10" fmla="*/ 26033 w 26081"/>
                  <a:gd name="connsiteY10" fmla="*/ 12042 h 26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081" h="26033">
                    <a:moveTo>
                      <a:pt x="26033" y="12042"/>
                    </a:moveTo>
                    <a:lnTo>
                      <a:pt x="26033" y="12042"/>
                    </a:lnTo>
                    <a:cubicBezTo>
                      <a:pt x="26667" y="19013"/>
                      <a:pt x="20963" y="25351"/>
                      <a:pt x="13991" y="25985"/>
                    </a:cubicBezTo>
                    <a:lnTo>
                      <a:pt x="13991" y="25985"/>
                    </a:lnTo>
                    <a:cubicBezTo>
                      <a:pt x="7020" y="26619"/>
                      <a:pt x="682" y="20915"/>
                      <a:pt x="48" y="13943"/>
                    </a:cubicBezTo>
                    <a:lnTo>
                      <a:pt x="48" y="13943"/>
                    </a:lnTo>
                    <a:cubicBezTo>
                      <a:pt x="-586" y="6972"/>
                      <a:pt x="5118" y="634"/>
                      <a:pt x="12090" y="0"/>
                    </a:cubicBezTo>
                    <a:lnTo>
                      <a:pt x="12090" y="0"/>
                    </a:lnTo>
                    <a:cubicBezTo>
                      <a:pt x="15893" y="0"/>
                      <a:pt x="19695" y="1268"/>
                      <a:pt x="22230" y="3803"/>
                    </a:cubicBezTo>
                    <a:lnTo>
                      <a:pt x="22230" y="3803"/>
                    </a:lnTo>
                    <a:cubicBezTo>
                      <a:pt x="24766" y="5704"/>
                      <a:pt x="26033" y="8873"/>
                      <a:pt x="26033" y="1204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DB9C73BA-DD59-A0D7-6921-6D647A5FA475}"/>
                  </a:ext>
                </a:extLst>
              </p:cNvPr>
              <p:cNvSpPr/>
              <p:nvPr/>
            </p:nvSpPr>
            <p:spPr>
              <a:xfrm>
                <a:off x="5390546" y="5300055"/>
                <a:ext cx="25808" cy="25471"/>
              </a:xfrm>
              <a:custGeom>
                <a:avLst/>
                <a:gdLst>
                  <a:gd name="connsiteX0" fmla="*/ 25411 w 25808"/>
                  <a:gd name="connsiteY0" fmla="*/ 14637 h 25471"/>
                  <a:gd name="connsiteX1" fmla="*/ 10834 w 25808"/>
                  <a:gd name="connsiteY1" fmla="*/ 25411 h 25471"/>
                  <a:gd name="connsiteX2" fmla="*/ 10834 w 25808"/>
                  <a:gd name="connsiteY2" fmla="*/ 25411 h 25471"/>
                  <a:gd name="connsiteX3" fmla="*/ 60 w 25808"/>
                  <a:gd name="connsiteY3" fmla="*/ 10834 h 25471"/>
                  <a:gd name="connsiteX4" fmla="*/ 60 w 25808"/>
                  <a:gd name="connsiteY4" fmla="*/ 10834 h 25471"/>
                  <a:gd name="connsiteX5" fmla="*/ 14637 w 25808"/>
                  <a:gd name="connsiteY5" fmla="*/ 60 h 25471"/>
                  <a:gd name="connsiteX6" fmla="*/ 14637 w 25808"/>
                  <a:gd name="connsiteY6" fmla="*/ 60 h 25471"/>
                  <a:gd name="connsiteX7" fmla="*/ 21609 w 25808"/>
                  <a:gd name="connsiteY7" fmla="*/ 3863 h 25471"/>
                  <a:gd name="connsiteX8" fmla="*/ 21609 w 25808"/>
                  <a:gd name="connsiteY8" fmla="*/ 3863 h 25471"/>
                  <a:gd name="connsiteX9" fmla="*/ 25411 w 25808"/>
                  <a:gd name="connsiteY9" fmla="*/ 14637 h 2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08" h="25471">
                    <a:moveTo>
                      <a:pt x="25411" y="14637"/>
                    </a:moveTo>
                    <a:cubicBezTo>
                      <a:pt x="24144" y="21609"/>
                      <a:pt x="17806" y="26045"/>
                      <a:pt x="10834" y="25411"/>
                    </a:cubicBezTo>
                    <a:lnTo>
                      <a:pt x="10834" y="25411"/>
                    </a:lnTo>
                    <a:cubicBezTo>
                      <a:pt x="3863" y="24144"/>
                      <a:pt x="-574" y="17806"/>
                      <a:pt x="60" y="10834"/>
                    </a:cubicBezTo>
                    <a:lnTo>
                      <a:pt x="60" y="10834"/>
                    </a:lnTo>
                    <a:cubicBezTo>
                      <a:pt x="1328" y="3863"/>
                      <a:pt x="7665" y="-574"/>
                      <a:pt x="14637" y="60"/>
                    </a:cubicBezTo>
                    <a:lnTo>
                      <a:pt x="14637" y="60"/>
                    </a:lnTo>
                    <a:cubicBezTo>
                      <a:pt x="17172" y="694"/>
                      <a:pt x="19707" y="1962"/>
                      <a:pt x="21609" y="3863"/>
                    </a:cubicBezTo>
                    <a:lnTo>
                      <a:pt x="21609" y="3863"/>
                    </a:lnTo>
                    <a:cubicBezTo>
                      <a:pt x="24777" y="6398"/>
                      <a:pt x="26679" y="10200"/>
                      <a:pt x="25411" y="1463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DFD3A8DB-F4FA-9F92-9B95-ACDCEBD0E8D8}"/>
                  </a:ext>
                </a:extLst>
              </p:cNvPr>
              <p:cNvSpPr/>
              <p:nvPr/>
            </p:nvSpPr>
            <p:spPr>
              <a:xfrm>
                <a:off x="4949280" y="4861382"/>
                <a:ext cx="25149" cy="25091"/>
              </a:xfrm>
              <a:custGeom>
                <a:avLst/>
                <a:gdLst>
                  <a:gd name="connsiteX0" fmla="*/ 24933 w 25149"/>
                  <a:gd name="connsiteY0" fmla="*/ 10299 h 25091"/>
                  <a:gd name="connsiteX1" fmla="*/ 14793 w 25149"/>
                  <a:gd name="connsiteY1" fmla="*/ 24876 h 25091"/>
                  <a:gd name="connsiteX2" fmla="*/ 14793 w 25149"/>
                  <a:gd name="connsiteY2" fmla="*/ 24876 h 25091"/>
                  <a:gd name="connsiteX3" fmla="*/ 216 w 25149"/>
                  <a:gd name="connsiteY3" fmla="*/ 14735 h 25091"/>
                  <a:gd name="connsiteX4" fmla="*/ 216 w 25149"/>
                  <a:gd name="connsiteY4" fmla="*/ 14735 h 25091"/>
                  <a:gd name="connsiteX5" fmla="*/ 216 w 25149"/>
                  <a:gd name="connsiteY5" fmla="*/ 14735 h 25091"/>
                  <a:gd name="connsiteX6" fmla="*/ 216 w 25149"/>
                  <a:gd name="connsiteY6" fmla="*/ 14735 h 25091"/>
                  <a:gd name="connsiteX7" fmla="*/ 10356 w 25149"/>
                  <a:gd name="connsiteY7" fmla="*/ 158 h 25091"/>
                  <a:gd name="connsiteX8" fmla="*/ 10356 w 25149"/>
                  <a:gd name="connsiteY8" fmla="*/ 158 h 25091"/>
                  <a:gd name="connsiteX9" fmla="*/ 21764 w 25149"/>
                  <a:gd name="connsiteY9" fmla="*/ 3961 h 25091"/>
                  <a:gd name="connsiteX10" fmla="*/ 21764 w 25149"/>
                  <a:gd name="connsiteY10" fmla="*/ 3961 h 25091"/>
                  <a:gd name="connsiteX11" fmla="*/ 24933 w 25149"/>
                  <a:gd name="connsiteY11" fmla="*/ 10299 h 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49" h="25091">
                    <a:moveTo>
                      <a:pt x="24933" y="10299"/>
                    </a:moveTo>
                    <a:cubicBezTo>
                      <a:pt x="26201" y="17271"/>
                      <a:pt x="21764" y="23608"/>
                      <a:pt x="14793" y="24876"/>
                    </a:cubicBezTo>
                    <a:lnTo>
                      <a:pt x="14793" y="24876"/>
                    </a:lnTo>
                    <a:cubicBezTo>
                      <a:pt x="7821" y="26143"/>
                      <a:pt x="1483" y="21707"/>
                      <a:pt x="216" y="14735"/>
                    </a:cubicBezTo>
                    <a:lnTo>
                      <a:pt x="216" y="14735"/>
                    </a:lnTo>
                    <a:lnTo>
                      <a:pt x="216" y="14735"/>
                    </a:lnTo>
                    <a:lnTo>
                      <a:pt x="216" y="14735"/>
                    </a:lnTo>
                    <a:cubicBezTo>
                      <a:pt x="-1052" y="7764"/>
                      <a:pt x="3385" y="1426"/>
                      <a:pt x="10356" y="158"/>
                    </a:cubicBezTo>
                    <a:lnTo>
                      <a:pt x="10356" y="158"/>
                    </a:lnTo>
                    <a:cubicBezTo>
                      <a:pt x="14793" y="-475"/>
                      <a:pt x="18595" y="792"/>
                      <a:pt x="21764" y="3961"/>
                    </a:cubicBezTo>
                    <a:lnTo>
                      <a:pt x="21764" y="3961"/>
                    </a:lnTo>
                    <a:cubicBezTo>
                      <a:pt x="23666" y="5229"/>
                      <a:pt x="24933" y="7764"/>
                      <a:pt x="24933" y="1029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5E77BA91-041A-7519-A0E4-88E1B6D04ACE}"/>
                  </a:ext>
                </a:extLst>
              </p:cNvPr>
              <p:cNvSpPr/>
              <p:nvPr/>
            </p:nvSpPr>
            <p:spPr>
              <a:xfrm>
                <a:off x="5340684" y="5288853"/>
                <a:ext cx="25690" cy="25692"/>
              </a:xfrm>
              <a:custGeom>
                <a:avLst/>
                <a:gdLst>
                  <a:gd name="connsiteX0" fmla="*/ 25205 w 25690"/>
                  <a:gd name="connsiteY0" fmla="*/ 16332 h 25692"/>
                  <a:gd name="connsiteX1" fmla="*/ 9361 w 25690"/>
                  <a:gd name="connsiteY1" fmla="*/ 25205 h 25692"/>
                  <a:gd name="connsiteX2" fmla="*/ 9361 w 25690"/>
                  <a:gd name="connsiteY2" fmla="*/ 25205 h 25692"/>
                  <a:gd name="connsiteX3" fmla="*/ 488 w 25690"/>
                  <a:gd name="connsiteY3" fmla="*/ 9361 h 25692"/>
                  <a:gd name="connsiteX4" fmla="*/ 488 w 25690"/>
                  <a:gd name="connsiteY4" fmla="*/ 9361 h 25692"/>
                  <a:gd name="connsiteX5" fmla="*/ 16332 w 25690"/>
                  <a:gd name="connsiteY5" fmla="*/ 488 h 25692"/>
                  <a:gd name="connsiteX6" fmla="*/ 16332 w 25690"/>
                  <a:gd name="connsiteY6" fmla="*/ 488 h 25692"/>
                  <a:gd name="connsiteX7" fmla="*/ 22036 w 25690"/>
                  <a:gd name="connsiteY7" fmla="*/ 3657 h 25692"/>
                  <a:gd name="connsiteX8" fmla="*/ 22036 w 25690"/>
                  <a:gd name="connsiteY8" fmla="*/ 3657 h 25692"/>
                  <a:gd name="connsiteX9" fmla="*/ 25205 w 25690"/>
                  <a:gd name="connsiteY9" fmla="*/ 16332 h 2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0" h="25692">
                    <a:moveTo>
                      <a:pt x="25205" y="16332"/>
                    </a:moveTo>
                    <a:cubicBezTo>
                      <a:pt x="23304" y="23304"/>
                      <a:pt x="16332" y="27106"/>
                      <a:pt x="9361" y="25205"/>
                    </a:cubicBezTo>
                    <a:lnTo>
                      <a:pt x="9361" y="25205"/>
                    </a:lnTo>
                    <a:cubicBezTo>
                      <a:pt x="2389" y="23304"/>
                      <a:pt x="-1414" y="16332"/>
                      <a:pt x="488" y="9361"/>
                    </a:cubicBezTo>
                    <a:lnTo>
                      <a:pt x="488" y="9361"/>
                    </a:lnTo>
                    <a:cubicBezTo>
                      <a:pt x="2389" y="2389"/>
                      <a:pt x="9361" y="-1414"/>
                      <a:pt x="16332" y="488"/>
                    </a:cubicBezTo>
                    <a:lnTo>
                      <a:pt x="16332" y="488"/>
                    </a:lnTo>
                    <a:cubicBezTo>
                      <a:pt x="18867" y="1122"/>
                      <a:pt x="20769" y="2389"/>
                      <a:pt x="22036" y="3657"/>
                    </a:cubicBezTo>
                    <a:lnTo>
                      <a:pt x="22036" y="3657"/>
                    </a:lnTo>
                    <a:cubicBezTo>
                      <a:pt x="25205" y="7459"/>
                      <a:pt x="26473" y="11896"/>
                      <a:pt x="25205" y="1633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8970079B-1BCD-662D-B4E0-FF30EACCC488}"/>
                  </a:ext>
                </a:extLst>
              </p:cNvPr>
              <p:cNvSpPr/>
              <p:nvPr/>
            </p:nvSpPr>
            <p:spPr>
              <a:xfrm>
                <a:off x="4959783" y="4911123"/>
                <a:ext cx="25692" cy="25690"/>
              </a:xfrm>
              <a:custGeom>
                <a:avLst/>
                <a:gdLst>
                  <a:gd name="connsiteX0" fmla="*/ 25205 w 25692"/>
                  <a:gd name="connsiteY0" fmla="*/ 9359 h 25690"/>
                  <a:gd name="connsiteX1" fmla="*/ 16332 w 25692"/>
                  <a:gd name="connsiteY1" fmla="*/ 25203 h 25690"/>
                  <a:gd name="connsiteX2" fmla="*/ 16332 w 25692"/>
                  <a:gd name="connsiteY2" fmla="*/ 25203 h 25690"/>
                  <a:gd name="connsiteX3" fmla="*/ 488 w 25692"/>
                  <a:gd name="connsiteY3" fmla="*/ 16330 h 25690"/>
                  <a:gd name="connsiteX4" fmla="*/ 488 w 25692"/>
                  <a:gd name="connsiteY4" fmla="*/ 16330 h 25690"/>
                  <a:gd name="connsiteX5" fmla="*/ 9361 w 25692"/>
                  <a:gd name="connsiteY5" fmla="*/ 486 h 25690"/>
                  <a:gd name="connsiteX6" fmla="*/ 9361 w 25692"/>
                  <a:gd name="connsiteY6" fmla="*/ 486 h 25690"/>
                  <a:gd name="connsiteX7" fmla="*/ 22036 w 25692"/>
                  <a:gd name="connsiteY7" fmla="*/ 3655 h 25690"/>
                  <a:gd name="connsiteX8" fmla="*/ 22036 w 25692"/>
                  <a:gd name="connsiteY8" fmla="*/ 3655 h 25690"/>
                  <a:gd name="connsiteX9" fmla="*/ 25205 w 25692"/>
                  <a:gd name="connsiteY9" fmla="*/ 9359 h 2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2" h="25690">
                    <a:moveTo>
                      <a:pt x="25205" y="9359"/>
                    </a:moveTo>
                    <a:cubicBezTo>
                      <a:pt x="27106" y="16330"/>
                      <a:pt x="23304" y="23302"/>
                      <a:pt x="16332" y="25203"/>
                    </a:cubicBezTo>
                    <a:lnTo>
                      <a:pt x="16332" y="25203"/>
                    </a:lnTo>
                    <a:cubicBezTo>
                      <a:pt x="9361" y="27104"/>
                      <a:pt x="2389" y="23302"/>
                      <a:pt x="488" y="16330"/>
                    </a:cubicBezTo>
                    <a:lnTo>
                      <a:pt x="488" y="16330"/>
                    </a:lnTo>
                    <a:cubicBezTo>
                      <a:pt x="-1414" y="9359"/>
                      <a:pt x="2389" y="2387"/>
                      <a:pt x="9361" y="486"/>
                    </a:cubicBezTo>
                    <a:lnTo>
                      <a:pt x="9361" y="486"/>
                    </a:lnTo>
                    <a:cubicBezTo>
                      <a:pt x="13797" y="-782"/>
                      <a:pt x="18867" y="486"/>
                      <a:pt x="22036" y="3655"/>
                    </a:cubicBezTo>
                    <a:lnTo>
                      <a:pt x="22036" y="3655"/>
                    </a:lnTo>
                    <a:cubicBezTo>
                      <a:pt x="23938" y="4922"/>
                      <a:pt x="25205" y="6823"/>
                      <a:pt x="25205" y="935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2D8136D1-4310-6E42-5F67-282433A82B68}"/>
                  </a:ext>
                </a:extLst>
              </p:cNvPr>
              <p:cNvSpPr/>
              <p:nvPr/>
            </p:nvSpPr>
            <p:spPr>
              <a:xfrm>
                <a:off x="5292137" y="5273897"/>
                <a:ext cx="25824" cy="25744"/>
              </a:xfrm>
              <a:custGeom>
                <a:avLst/>
                <a:gdLst>
                  <a:gd name="connsiteX0" fmla="*/ 24951 w 25824"/>
                  <a:gd name="connsiteY0" fmla="*/ 17345 h 25744"/>
                  <a:gd name="connsiteX1" fmla="*/ 8473 w 25824"/>
                  <a:gd name="connsiteY1" fmla="*/ 24951 h 25744"/>
                  <a:gd name="connsiteX2" fmla="*/ 8473 w 25824"/>
                  <a:gd name="connsiteY2" fmla="*/ 24951 h 25744"/>
                  <a:gd name="connsiteX3" fmla="*/ 867 w 25824"/>
                  <a:gd name="connsiteY3" fmla="*/ 8472 h 25744"/>
                  <a:gd name="connsiteX4" fmla="*/ 867 w 25824"/>
                  <a:gd name="connsiteY4" fmla="*/ 8472 h 25744"/>
                  <a:gd name="connsiteX5" fmla="*/ 17345 w 25824"/>
                  <a:gd name="connsiteY5" fmla="*/ 867 h 25744"/>
                  <a:gd name="connsiteX6" fmla="*/ 17345 w 25824"/>
                  <a:gd name="connsiteY6" fmla="*/ 867 h 25744"/>
                  <a:gd name="connsiteX7" fmla="*/ 21782 w 25824"/>
                  <a:gd name="connsiteY7" fmla="*/ 4036 h 25744"/>
                  <a:gd name="connsiteX8" fmla="*/ 21782 w 25824"/>
                  <a:gd name="connsiteY8" fmla="*/ 4036 h 25744"/>
                  <a:gd name="connsiteX9" fmla="*/ 24951 w 25824"/>
                  <a:gd name="connsiteY9" fmla="*/ 17345 h 2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24" h="25744">
                    <a:moveTo>
                      <a:pt x="24951" y="17345"/>
                    </a:moveTo>
                    <a:cubicBezTo>
                      <a:pt x="22416" y="23683"/>
                      <a:pt x="15444" y="27486"/>
                      <a:pt x="8473" y="24951"/>
                    </a:cubicBezTo>
                    <a:lnTo>
                      <a:pt x="8473" y="24951"/>
                    </a:lnTo>
                    <a:cubicBezTo>
                      <a:pt x="1501" y="22416"/>
                      <a:pt x="-1668" y="15444"/>
                      <a:pt x="867" y="8472"/>
                    </a:cubicBezTo>
                    <a:lnTo>
                      <a:pt x="867" y="8472"/>
                    </a:lnTo>
                    <a:cubicBezTo>
                      <a:pt x="3402" y="1501"/>
                      <a:pt x="10374" y="-1668"/>
                      <a:pt x="17345" y="867"/>
                    </a:cubicBezTo>
                    <a:lnTo>
                      <a:pt x="17345" y="867"/>
                    </a:lnTo>
                    <a:cubicBezTo>
                      <a:pt x="19247" y="1501"/>
                      <a:pt x="20514" y="2768"/>
                      <a:pt x="21782" y="4036"/>
                    </a:cubicBezTo>
                    <a:lnTo>
                      <a:pt x="21782" y="4036"/>
                    </a:lnTo>
                    <a:cubicBezTo>
                      <a:pt x="25585" y="7205"/>
                      <a:pt x="26852" y="12275"/>
                      <a:pt x="24951" y="1734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B03CB11B-C6D3-DABB-9086-3E21695AC5F4}"/>
                  </a:ext>
                </a:extLst>
              </p:cNvPr>
              <p:cNvSpPr/>
              <p:nvPr/>
            </p:nvSpPr>
            <p:spPr>
              <a:xfrm>
                <a:off x="4975882" y="4959536"/>
                <a:ext cx="25817" cy="25824"/>
              </a:xfrm>
              <a:custGeom>
                <a:avLst/>
                <a:gdLst>
                  <a:gd name="connsiteX0" fmla="*/ 24951 w 25817"/>
                  <a:gd name="connsiteY0" fmla="*/ 8479 h 25824"/>
                  <a:gd name="connsiteX1" fmla="*/ 17345 w 25817"/>
                  <a:gd name="connsiteY1" fmla="*/ 24957 h 25824"/>
                  <a:gd name="connsiteX2" fmla="*/ 17345 w 25817"/>
                  <a:gd name="connsiteY2" fmla="*/ 24957 h 25824"/>
                  <a:gd name="connsiteX3" fmla="*/ 867 w 25817"/>
                  <a:gd name="connsiteY3" fmla="*/ 17352 h 25824"/>
                  <a:gd name="connsiteX4" fmla="*/ 867 w 25817"/>
                  <a:gd name="connsiteY4" fmla="*/ 17352 h 25824"/>
                  <a:gd name="connsiteX5" fmla="*/ 867 w 25817"/>
                  <a:gd name="connsiteY5" fmla="*/ 17352 h 25824"/>
                  <a:gd name="connsiteX6" fmla="*/ 867 w 25817"/>
                  <a:gd name="connsiteY6" fmla="*/ 17352 h 25824"/>
                  <a:gd name="connsiteX7" fmla="*/ 8473 w 25817"/>
                  <a:gd name="connsiteY7" fmla="*/ 873 h 25824"/>
                  <a:gd name="connsiteX8" fmla="*/ 8473 w 25817"/>
                  <a:gd name="connsiteY8" fmla="*/ 873 h 25824"/>
                  <a:gd name="connsiteX9" fmla="*/ 21782 w 25817"/>
                  <a:gd name="connsiteY9" fmla="*/ 4043 h 25824"/>
                  <a:gd name="connsiteX10" fmla="*/ 21782 w 25817"/>
                  <a:gd name="connsiteY10" fmla="*/ 4043 h 25824"/>
                  <a:gd name="connsiteX11" fmla="*/ 24951 w 25817"/>
                  <a:gd name="connsiteY11" fmla="*/ 8479 h 2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17" h="25824">
                    <a:moveTo>
                      <a:pt x="24951" y="8479"/>
                    </a:moveTo>
                    <a:cubicBezTo>
                      <a:pt x="27486" y="14817"/>
                      <a:pt x="24317" y="22422"/>
                      <a:pt x="17345" y="24957"/>
                    </a:cubicBezTo>
                    <a:lnTo>
                      <a:pt x="17345" y="24957"/>
                    </a:lnTo>
                    <a:cubicBezTo>
                      <a:pt x="11008" y="27492"/>
                      <a:pt x="3402" y="24323"/>
                      <a:pt x="867" y="17352"/>
                    </a:cubicBezTo>
                    <a:lnTo>
                      <a:pt x="867" y="17352"/>
                    </a:lnTo>
                    <a:lnTo>
                      <a:pt x="867" y="17352"/>
                    </a:lnTo>
                    <a:lnTo>
                      <a:pt x="867" y="17352"/>
                    </a:lnTo>
                    <a:cubicBezTo>
                      <a:pt x="-1668" y="11014"/>
                      <a:pt x="1501" y="3409"/>
                      <a:pt x="8473" y="873"/>
                    </a:cubicBezTo>
                    <a:lnTo>
                      <a:pt x="8473" y="873"/>
                    </a:lnTo>
                    <a:cubicBezTo>
                      <a:pt x="13543" y="-1028"/>
                      <a:pt x="18613" y="240"/>
                      <a:pt x="21782" y="4043"/>
                    </a:cubicBezTo>
                    <a:lnTo>
                      <a:pt x="21782" y="4043"/>
                    </a:lnTo>
                    <a:cubicBezTo>
                      <a:pt x="23049" y="4676"/>
                      <a:pt x="24317" y="6577"/>
                      <a:pt x="24951" y="847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0429FEBD-3376-20F7-89D2-B9817EAF8554}"/>
                  </a:ext>
                </a:extLst>
              </p:cNvPr>
              <p:cNvSpPr/>
              <p:nvPr/>
            </p:nvSpPr>
            <p:spPr>
              <a:xfrm>
                <a:off x="5245374" y="5253753"/>
                <a:ext cx="25499" cy="25544"/>
              </a:xfrm>
              <a:custGeom>
                <a:avLst/>
                <a:gdLst>
                  <a:gd name="connsiteX0" fmla="*/ 24180 w 25499"/>
                  <a:gd name="connsiteY0" fmla="*/ 18476 h 25544"/>
                  <a:gd name="connsiteX1" fmla="*/ 7068 w 25499"/>
                  <a:gd name="connsiteY1" fmla="*/ 24180 h 25544"/>
                  <a:gd name="connsiteX2" fmla="*/ 7068 w 25499"/>
                  <a:gd name="connsiteY2" fmla="*/ 24180 h 25544"/>
                  <a:gd name="connsiteX3" fmla="*/ 1364 w 25499"/>
                  <a:gd name="connsiteY3" fmla="*/ 7068 h 25544"/>
                  <a:gd name="connsiteX4" fmla="*/ 1364 w 25499"/>
                  <a:gd name="connsiteY4" fmla="*/ 7068 h 25544"/>
                  <a:gd name="connsiteX5" fmla="*/ 18476 w 25499"/>
                  <a:gd name="connsiteY5" fmla="*/ 1364 h 25544"/>
                  <a:gd name="connsiteX6" fmla="*/ 18476 w 25499"/>
                  <a:gd name="connsiteY6" fmla="*/ 1364 h 25544"/>
                  <a:gd name="connsiteX7" fmla="*/ 21645 w 25499"/>
                  <a:gd name="connsiteY7" fmla="*/ 3899 h 25544"/>
                  <a:gd name="connsiteX8" fmla="*/ 21645 w 25499"/>
                  <a:gd name="connsiteY8" fmla="*/ 3899 h 25544"/>
                  <a:gd name="connsiteX9" fmla="*/ 24180 w 25499"/>
                  <a:gd name="connsiteY9" fmla="*/ 18476 h 25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99" h="25544">
                    <a:moveTo>
                      <a:pt x="24180" y="18476"/>
                    </a:moveTo>
                    <a:cubicBezTo>
                      <a:pt x="21011" y="24814"/>
                      <a:pt x="13406" y="27349"/>
                      <a:pt x="7068" y="24180"/>
                    </a:cubicBezTo>
                    <a:lnTo>
                      <a:pt x="7068" y="24180"/>
                    </a:lnTo>
                    <a:cubicBezTo>
                      <a:pt x="730" y="21011"/>
                      <a:pt x="-1805" y="13406"/>
                      <a:pt x="1364" y="7068"/>
                    </a:cubicBezTo>
                    <a:lnTo>
                      <a:pt x="1364" y="7068"/>
                    </a:lnTo>
                    <a:cubicBezTo>
                      <a:pt x="4533" y="731"/>
                      <a:pt x="12138" y="-1805"/>
                      <a:pt x="18476" y="1364"/>
                    </a:cubicBezTo>
                    <a:lnTo>
                      <a:pt x="18476" y="1364"/>
                    </a:lnTo>
                    <a:cubicBezTo>
                      <a:pt x="19744" y="1998"/>
                      <a:pt x="21011" y="2632"/>
                      <a:pt x="21645" y="3899"/>
                    </a:cubicBezTo>
                    <a:lnTo>
                      <a:pt x="21645" y="3899"/>
                    </a:lnTo>
                    <a:cubicBezTo>
                      <a:pt x="25448" y="7702"/>
                      <a:pt x="26715" y="13406"/>
                      <a:pt x="24180" y="1847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B88AD61-FB27-5900-57A4-34F3A8E5914D}"/>
                  </a:ext>
                </a:extLst>
              </p:cNvPr>
              <p:cNvSpPr/>
              <p:nvPr/>
            </p:nvSpPr>
            <p:spPr>
              <a:xfrm>
                <a:off x="4996299" y="5006624"/>
                <a:ext cx="25544" cy="25499"/>
              </a:xfrm>
              <a:custGeom>
                <a:avLst/>
                <a:gdLst>
                  <a:gd name="connsiteX0" fmla="*/ 24180 w 25544"/>
                  <a:gd name="connsiteY0" fmla="*/ 7023 h 25499"/>
                  <a:gd name="connsiteX1" fmla="*/ 24180 w 25544"/>
                  <a:gd name="connsiteY1" fmla="*/ 7023 h 25499"/>
                  <a:gd name="connsiteX2" fmla="*/ 18476 w 25544"/>
                  <a:gd name="connsiteY2" fmla="*/ 24135 h 25499"/>
                  <a:gd name="connsiteX3" fmla="*/ 18476 w 25544"/>
                  <a:gd name="connsiteY3" fmla="*/ 24135 h 25499"/>
                  <a:gd name="connsiteX4" fmla="*/ 1364 w 25544"/>
                  <a:gd name="connsiteY4" fmla="*/ 18431 h 25499"/>
                  <a:gd name="connsiteX5" fmla="*/ 1364 w 25544"/>
                  <a:gd name="connsiteY5" fmla="*/ 18431 h 25499"/>
                  <a:gd name="connsiteX6" fmla="*/ 7068 w 25544"/>
                  <a:gd name="connsiteY6" fmla="*/ 1319 h 25499"/>
                  <a:gd name="connsiteX7" fmla="*/ 7068 w 25544"/>
                  <a:gd name="connsiteY7" fmla="*/ 1319 h 25499"/>
                  <a:gd name="connsiteX8" fmla="*/ 21645 w 25544"/>
                  <a:gd name="connsiteY8" fmla="*/ 3854 h 25499"/>
                  <a:gd name="connsiteX9" fmla="*/ 21645 w 25544"/>
                  <a:gd name="connsiteY9" fmla="*/ 3854 h 25499"/>
                  <a:gd name="connsiteX10" fmla="*/ 24180 w 25544"/>
                  <a:gd name="connsiteY10" fmla="*/ 7023 h 2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544" h="25499">
                    <a:moveTo>
                      <a:pt x="24180" y="7023"/>
                    </a:moveTo>
                    <a:lnTo>
                      <a:pt x="24180" y="7023"/>
                    </a:lnTo>
                    <a:cubicBezTo>
                      <a:pt x="27349" y="13361"/>
                      <a:pt x="24814" y="20966"/>
                      <a:pt x="18476" y="24135"/>
                    </a:cubicBezTo>
                    <a:lnTo>
                      <a:pt x="18476" y="24135"/>
                    </a:lnTo>
                    <a:cubicBezTo>
                      <a:pt x="12138" y="27304"/>
                      <a:pt x="4533" y="24769"/>
                      <a:pt x="1364" y="18431"/>
                    </a:cubicBezTo>
                    <a:lnTo>
                      <a:pt x="1364" y="18431"/>
                    </a:lnTo>
                    <a:cubicBezTo>
                      <a:pt x="-1805" y="12093"/>
                      <a:pt x="730" y="4488"/>
                      <a:pt x="7068" y="1319"/>
                    </a:cubicBezTo>
                    <a:lnTo>
                      <a:pt x="7068" y="1319"/>
                    </a:lnTo>
                    <a:cubicBezTo>
                      <a:pt x="12138" y="-1216"/>
                      <a:pt x="17842" y="51"/>
                      <a:pt x="21645" y="3854"/>
                    </a:cubicBezTo>
                    <a:lnTo>
                      <a:pt x="21645" y="3854"/>
                    </a:lnTo>
                    <a:cubicBezTo>
                      <a:pt x="22279" y="4488"/>
                      <a:pt x="23547" y="5755"/>
                      <a:pt x="24180" y="702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83FF7C67-23E3-EA21-546E-D8D2712C7A3B}"/>
                  </a:ext>
                </a:extLst>
              </p:cNvPr>
              <p:cNvSpPr/>
              <p:nvPr/>
            </p:nvSpPr>
            <p:spPr>
              <a:xfrm>
                <a:off x="5199789" y="5229507"/>
                <a:ext cx="26113" cy="25517"/>
              </a:xfrm>
              <a:custGeom>
                <a:avLst/>
                <a:gdLst>
                  <a:gd name="connsiteX0" fmla="*/ 24133 w 26113"/>
                  <a:gd name="connsiteY0" fmla="*/ 19273 h 25517"/>
                  <a:gd name="connsiteX1" fmla="*/ 6388 w 26113"/>
                  <a:gd name="connsiteY1" fmla="*/ 23709 h 25517"/>
                  <a:gd name="connsiteX2" fmla="*/ 6388 w 26113"/>
                  <a:gd name="connsiteY2" fmla="*/ 23709 h 25517"/>
                  <a:gd name="connsiteX3" fmla="*/ 1951 w 26113"/>
                  <a:gd name="connsiteY3" fmla="*/ 5963 h 25517"/>
                  <a:gd name="connsiteX4" fmla="*/ 1951 w 26113"/>
                  <a:gd name="connsiteY4" fmla="*/ 5963 h 25517"/>
                  <a:gd name="connsiteX5" fmla="*/ 19697 w 26113"/>
                  <a:gd name="connsiteY5" fmla="*/ 1527 h 25517"/>
                  <a:gd name="connsiteX6" fmla="*/ 19697 w 26113"/>
                  <a:gd name="connsiteY6" fmla="*/ 1527 h 25517"/>
                  <a:gd name="connsiteX7" fmla="*/ 22232 w 26113"/>
                  <a:gd name="connsiteY7" fmla="*/ 3428 h 25517"/>
                  <a:gd name="connsiteX8" fmla="*/ 22232 w 26113"/>
                  <a:gd name="connsiteY8" fmla="*/ 3428 h 25517"/>
                  <a:gd name="connsiteX9" fmla="*/ 24133 w 26113"/>
                  <a:gd name="connsiteY9" fmla="*/ 19273 h 25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113" h="25517">
                    <a:moveTo>
                      <a:pt x="24133" y="19273"/>
                    </a:moveTo>
                    <a:cubicBezTo>
                      <a:pt x="20331" y="24977"/>
                      <a:pt x="12725" y="27511"/>
                      <a:pt x="6388" y="23709"/>
                    </a:cubicBezTo>
                    <a:lnTo>
                      <a:pt x="6388" y="23709"/>
                    </a:lnTo>
                    <a:cubicBezTo>
                      <a:pt x="50" y="19906"/>
                      <a:pt x="-1852" y="12301"/>
                      <a:pt x="1951" y="5963"/>
                    </a:cubicBezTo>
                    <a:lnTo>
                      <a:pt x="1951" y="5963"/>
                    </a:lnTo>
                    <a:cubicBezTo>
                      <a:pt x="5754" y="259"/>
                      <a:pt x="13359" y="-1642"/>
                      <a:pt x="19697" y="1527"/>
                    </a:cubicBezTo>
                    <a:lnTo>
                      <a:pt x="19697" y="1527"/>
                    </a:lnTo>
                    <a:cubicBezTo>
                      <a:pt x="20331" y="2160"/>
                      <a:pt x="21598" y="2794"/>
                      <a:pt x="22232" y="3428"/>
                    </a:cubicBezTo>
                    <a:lnTo>
                      <a:pt x="22232" y="3428"/>
                    </a:lnTo>
                    <a:cubicBezTo>
                      <a:pt x="26668" y="7864"/>
                      <a:pt x="27302" y="14202"/>
                      <a:pt x="24133" y="1927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68C0FFE8-0FEC-DE9F-0C49-082CA88A65BF}"/>
                  </a:ext>
                </a:extLst>
              </p:cNvPr>
              <p:cNvSpPr/>
              <p:nvPr/>
            </p:nvSpPr>
            <p:spPr>
              <a:xfrm>
                <a:off x="5020430" y="5050961"/>
                <a:ext cx="26084" cy="26113"/>
              </a:xfrm>
              <a:custGeom>
                <a:avLst/>
                <a:gdLst>
                  <a:gd name="connsiteX0" fmla="*/ 24133 w 26084"/>
                  <a:gd name="connsiteY0" fmla="*/ 6417 h 26113"/>
                  <a:gd name="connsiteX1" fmla="*/ 24133 w 26084"/>
                  <a:gd name="connsiteY1" fmla="*/ 6417 h 26113"/>
                  <a:gd name="connsiteX2" fmla="*/ 19697 w 26084"/>
                  <a:gd name="connsiteY2" fmla="*/ 24163 h 26113"/>
                  <a:gd name="connsiteX3" fmla="*/ 19697 w 26084"/>
                  <a:gd name="connsiteY3" fmla="*/ 24163 h 26113"/>
                  <a:gd name="connsiteX4" fmla="*/ 1951 w 26084"/>
                  <a:gd name="connsiteY4" fmla="*/ 19726 h 26113"/>
                  <a:gd name="connsiteX5" fmla="*/ 1951 w 26084"/>
                  <a:gd name="connsiteY5" fmla="*/ 19726 h 26113"/>
                  <a:gd name="connsiteX6" fmla="*/ 6388 w 26084"/>
                  <a:gd name="connsiteY6" fmla="*/ 1981 h 26113"/>
                  <a:gd name="connsiteX7" fmla="*/ 6388 w 26084"/>
                  <a:gd name="connsiteY7" fmla="*/ 1981 h 26113"/>
                  <a:gd name="connsiteX8" fmla="*/ 22232 w 26084"/>
                  <a:gd name="connsiteY8" fmla="*/ 3882 h 26113"/>
                  <a:gd name="connsiteX9" fmla="*/ 22232 w 26084"/>
                  <a:gd name="connsiteY9" fmla="*/ 3882 h 26113"/>
                  <a:gd name="connsiteX10" fmla="*/ 24133 w 26084"/>
                  <a:gd name="connsiteY10" fmla="*/ 6417 h 2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084" h="26113">
                    <a:moveTo>
                      <a:pt x="24133" y="6417"/>
                    </a:moveTo>
                    <a:lnTo>
                      <a:pt x="24133" y="6417"/>
                    </a:lnTo>
                    <a:cubicBezTo>
                      <a:pt x="27936" y="12121"/>
                      <a:pt x="26035" y="20360"/>
                      <a:pt x="19697" y="24163"/>
                    </a:cubicBezTo>
                    <a:lnTo>
                      <a:pt x="19697" y="24163"/>
                    </a:lnTo>
                    <a:cubicBezTo>
                      <a:pt x="13359" y="27966"/>
                      <a:pt x="5754" y="26064"/>
                      <a:pt x="1951" y="19726"/>
                    </a:cubicBezTo>
                    <a:lnTo>
                      <a:pt x="1951" y="19726"/>
                    </a:lnTo>
                    <a:cubicBezTo>
                      <a:pt x="-1852" y="14022"/>
                      <a:pt x="50" y="5783"/>
                      <a:pt x="6388" y="1981"/>
                    </a:cubicBezTo>
                    <a:lnTo>
                      <a:pt x="6388" y="1981"/>
                    </a:lnTo>
                    <a:cubicBezTo>
                      <a:pt x="11458" y="-1188"/>
                      <a:pt x="17796" y="-555"/>
                      <a:pt x="22232" y="3882"/>
                    </a:cubicBezTo>
                    <a:lnTo>
                      <a:pt x="22232" y="3882"/>
                    </a:lnTo>
                    <a:cubicBezTo>
                      <a:pt x="22866" y="4516"/>
                      <a:pt x="23500" y="5150"/>
                      <a:pt x="24133" y="641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9" name="Graphic 4">
              <a:extLst>
                <a:ext uri="{FF2B5EF4-FFF2-40B4-BE49-F238E27FC236}">
                  <a16:creationId xmlns:a16="http://schemas.microsoft.com/office/drawing/2014/main" id="{D37F96BB-992C-402A-9B83-46641A52BCDD}"/>
                </a:ext>
              </a:extLst>
            </p:cNvPr>
            <p:cNvGrpSpPr/>
            <p:nvPr/>
          </p:nvGrpSpPr>
          <p:grpSpPr>
            <a:xfrm>
              <a:off x="7025122" y="4223325"/>
              <a:ext cx="1099606" cy="1099606"/>
              <a:chOff x="7025122" y="4223325"/>
              <a:chExt cx="1099606" cy="1099606"/>
            </a:xfrm>
            <a:solidFill>
              <a:schemeClr val="bg1">
                <a:lumMod val="75000"/>
              </a:schemeClr>
            </a:solidFill>
          </p:grpSpPr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8CE30771-A421-BF12-9C82-EBAE1FEE0903}"/>
                  </a:ext>
                </a:extLst>
              </p:cNvPr>
              <p:cNvSpPr/>
              <p:nvPr/>
            </p:nvSpPr>
            <p:spPr>
              <a:xfrm>
                <a:off x="7200754" y="4363059"/>
                <a:ext cx="26241" cy="26014"/>
              </a:xfrm>
              <a:custGeom>
                <a:avLst/>
                <a:gdLst>
                  <a:gd name="connsiteX0" fmla="*/ 4361 w 26241"/>
                  <a:gd name="connsiteY0" fmla="*/ 3501 h 26014"/>
                  <a:gd name="connsiteX1" fmla="*/ 4361 w 26241"/>
                  <a:gd name="connsiteY1" fmla="*/ 3501 h 26014"/>
                  <a:gd name="connsiteX2" fmla="*/ 4361 w 26241"/>
                  <a:gd name="connsiteY2" fmla="*/ 3501 h 26014"/>
                  <a:gd name="connsiteX3" fmla="*/ 22740 w 26241"/>
                  <a:gd name="connsiteY3" fmla="*/ 4134 h 26014"/>
                  <a:gd name="connsiteX4" fmla="*/ 22740 w 26241"/>
                  <a:gd name="connsiteY4" fmla="*/ 4134 h 26014"/>
                  <a:gd name="connsiteX5" fmla="*/ 22107 w 26241"/>
                  <a:gd name="connsiteY5" fmla="*/ 22514 h 26014"/>
                  <a:gd name="connsiteX6" fmla="*/ 22107 w 26241"/>
                  <a:gd name="connsiteY6" fmla="*/ 22514 h 26014"/>
                  <a:gd name="connsiteX7" fmla="*/ 3727 w 26241"/>
                  <a:gd name="connsiteY7" fmla="*/ 21880 h 26014"/>
                  <a:gd name="connsiteX8" fmla="*/ 3727 w 26241"/>
                  <a:gd name="connsiteY8" fmla="*/ 21880 h 26014"/>
                  <a:gd name="connsiteX9" fmla="*/ 4361 w 26241"/>
                  <a:gd name="connsiteY9" fmla="*/ 3501 h 26014"/>
                  <a:gd name="connsiteX10" fmla="*/ 4361 w 26241"/>
                  <a:gd name="connsiteY10" fmla="*/ 3501 h 26014"/>
                  <a:gd name="connsiteX11" fmla="*/ 4361 w 26241"/>
                  <a:gd name="connsiteY11" fmla="*/ 3501 h 2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41" h="26014">
                    <a:moveTo>
                      <a:pt x="4361" y="3501"/>
                    </a:moveTo>
                    <a:lnTo>
                      <a:pt x="4361" y="3501"/>
                    </a:lnTo>
                    <a:lnTo>
                      <a:pt x="4361" y="3501"/>
                    </a:lnTo>
                    <a:cubicBezTo>
                      <a:pt x="9431" y="-1570"/>
                      <a:pt x="17670" y="-936"/>
                      <a:pt x="22740" y="4134"/>
                    </a:cubicBezTo>
                    <a:lnTo>
                      <a:pt x="22740" y="4134"/>
                    </a:lnTo>
                    <a:cubicBezTo>
                      <a:pt x="27811" y="9205"/>
                      <a:pt x="27177" y="17444"/>
                      <a:pt x="22107" y="22514"/>
                    </a:cubicBezTo>
                    <a:lnTo>
                      <a:pt x="22107" y="22514"/>
                    </a:lnTo>
                    <a:cubicBezTo>
                      <a:pt x="17036" y="27584"/>
                      <a:pt x="8797" y="26950"/>
                      <a:pt x="3727" y="21880"/>
                    </a:cubicBezTo>
                    <a:lnTo>
                      <a:pt x="3727" y="21880"/>
                    </a:lnTo>
                    <a:cubicBezTo>
                      <a:pt x="-1343" y="16176"/>
                      <a:pt x="-1343" y="8571"/>
                      <a:pt x="4361" y="3501"/>
                    </a:cubicBezTo>
                    <a:lnTo>
                      <a:pt x="4361" y="3501"/>
                    </a:lnTo>
                    <a:cubicBezTo>
                      <a:pt x="3727" y="3501"/>
                      <a:pt x="3727" y="3501"/>
                      <a:pt x="4361" y="350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0141405A-0B36-4B8A-7BA1-1F43DC6BD846}"/>
                  </a:ext>
                </a:extLst>
              </p:cNvPr>
              <p:cNvSpPr/>
              <p:nvPr/>
            </p:nvSpPr>
            <p:spPr>
              <a:xfrm>
                <a:off x="7164855" y="4399432"/>
                <a:ext cx="25380" cy="25766"/>
              </a:xfrm>
              <a:custGeom>
                <a:avLst/>
                <a:gdLst>
                  <a:gd name="connsiteX0" fmla="*/ 21246 w 25380"/>
                  <a:gd name="connsiteY0" fmla="*/ 3252 h 25766"/>
                  <a:gd name="connsiteX1" fmla="*/ 21880 w 25380"/>
                  <a:gd name="connsiteY1" fmla="*/ 21632 h 25766"/>
                  <a:gd name="connsiteX2" fmla="*/ 21880 w 25380"/>
                  <a:gd name="connsiteY2" fmla="*/ 21632 h 25766"/>
                  <a:gd name="connsiteX3" fmla="*/ 4134 w 25380"/>
                  <a:gd name="connsiteY3" fmla="*/ 22265 h 25766"/>
                  <a:gd name="connsiteX4" fmla="*/ 4134 w 25380"/>
                  <a:gd name="connsiteY4" fmla="*/ 22265 h 25766"/>
                  <a:gd name="connsiteX5" fmla="*/ 3501 w 25380"/>
                  <a:gd name="connsiteY5" fmla="*/ 4520 h 25766"/>
                  <a:gd name="connsiteX6" fmla="*/ 3501 w 25380"/>
                  <a:gd name="connsiteY6" fmla="*/ 4520 h 25766"/>
                  <a:gd name="connsiteX7" fmla="*/ 4134 w 25380"/>
                  <a:gd name="connsiteY7" fmla="*/ 3886 h 25766"/>
                  <a:gd name="connsiteX8" fmla="*/ 4134 w 25380"/>
                  <a:gd name="connsiteY8" fmla="*/ 3886 h 25766"/>
                  <a:gd name="connsiteX9" fmla="*/ 21246 w 25380"/>
                  <a:gd name="connsiteY9" fmla="*/ 3252 h 2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80" h="25766">
                    <a:moveTo>
                      <a:pt x="21246" y="3252"/>
                    </a:moveTo>
                    <a:cubicBezTo>
                      <a:pt x="26317" y="7688"/>
                      <a:pt x="26950" y="15928"/>
                      <a:pt x="21880" y="21632"/>
                    </a:cubicBezTo>
                    <a:lnTo>
                      <a:pt x="21880" y="21632"/>
                    </a:lnTo>
                    <a:cubicBezTo>
                      <a:pt x="16810" y="26702"/>
                      <a:pt x="9205" y="27336"/>
                      <a:pt x="4134" y="22265"/>
                    </a:cubicBezTo>
                    <a:lnTo>
                      <a:pt x="4134" y="22265"/>
                    </a:lnTo>
                    <a:cubicBezTo>
                      <a:pt x="-936" y="17829"/>
                      <a:pt x="-1570" y="9590"/>
                      <a:pt x="3501" y="4520"/>
                    </a:cubicBezTo>
                    <a:lnTo>
                      <a:pt x="3501" y="4520"/>
                    </a:lnTo>
                    <a:cubicBezTo>
                      <a:pt x="3501" y="4520"/>
                      <a:pt x="3501" y="4520"/>
                      <a:pt x="4134" y="3886"/>
                    </a:cubicBezTo>
                    <a:lnTo>
                      <a:pt x="4134" y="3886"/>
                    </a:lnTo>
                    <a:cubicBezTo>
                      <a:pt x="8571" y="-1184"/>
                      <a:pt x="16176" y="-1184"/>
                      <a:pt x="21246" y="325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9831C302-FD52-68BE-DFD8-1271633DEE3F}"/>
                  </a:ext>
                </a:extLst>
              </p:cNvPr>
              <p:cNvSpPr/>
              <p:nvPr/>
            </p:nvSpPr>
            <p:spPr>
              <a:xfrm>
                <a:off x="7240011" y="4330301"/>
                <a:ext cx="25445" cy="25616"/>
              </a:xfrm>
              <a:custGeom>
                <a:avLst/>
                <a:gdLst>
                  <a:gd name="connsiteX0" fmla="*/ 5032 w 25445"/>
                  <a:gd name="connsiteY0" fmla="*/ 2668 h 25616"/>
                  <a:gd name="connsiteX1" fmla="*/ 22778 w 25445"/>
                  <a:gd name="connsiteY1" fmla="*/ 5203 h 25616"/>
                  <a:gd name="connsiteX2" fmla="*/ 22778 w 25445"/>
                  <a:gd name="connsiteY2" fmla="*/ 5203 h 25616"/>
                  <a:gd name="connsiteX3" fmla="*/ 20243 w 25445"/>
                  <a:gd name="connsiteY3" fmla="*/ 22949 h 25616"/>
                  <a:gd name="connsiteX4" fmla="*/ 20243 w 25445"/>
                  <a:gd name="connsiteY4" fmla="*/ 22949 h 25616"/>
                  <a:gd name="connsiteX5" fmla="*/ 2497 w 25445"/>
                  <a:gd name="connsiteY5" fmla="*/ 20413 h 25616"/>
                  <a:gd name="connsiteX6" fmla="*/ 2497 w 25445"/>
                  <a:gd name="connsiteY6" fmla="*/ 20413 h 25616"/>
                  <a:gd name="connsiteX7" fmla="*/ 3764 w 25445"/>
                  <a:gd name="connsiteY7" fmla="*/ 3935 h 25616"/>
                  <a:gd name="connsiteX8" fmla="*/ 3764 w 25445"/>
                  <a:gd name="connsiteY8" fmla="*/ 3935 h 25616"/>
                  <a:gd name="connsiteX9" fmla="*/ 5032 w 25445"/>
                  <a:gd name="connsiteY9" fmla="*/ 2668 h 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45" h="25616">
                    <a:moveTo>
                      <a:pt x="5032" y="2668"/>
                    </a:moveTo>
                    <a:cubicBezTo>
                      <a:pt x="10736" y="-1769"/>
                      <a:pt x="18975" y="-501"/>
                      <a:pt x="22778" y="5203"/>
                    </a:cubicBezTo>
                    <a:lnTo>
                      <a:pt x="22778" y="5203"/>
                    </a:lnTo>
                    <a:cubicBezTo>
                      <a:pt x="27214" y="10907"/>
                      <a:pt x="25947" y="19146"/>
                      <a:pt x="20243" y="22949"/>
                    </a:cubicBezTo>
                    <a:lnTo>
                      <a:pt x="20243" y="22949"/>
                    </a:lnTo>
                    <a:cubicBezTo>
                      <a:pt x="14539" y="27385"/>
                      <a:pt x="6933" y="26117"/>
                      <a:pt x="2497" y="20413"/>
                    </a:cubicBezTo>
                    <a:lnTo>
                      <a:pt x="2497" y="20413"/>
                    </a:lnTo>
                    <a:cubicBezTo>
                      <a:pt x="-1306" y="15343"/>
                      <a:pt x="-672" y="8372"/>
                      <a:pt x="3764" y="3935"/>
                    </a:cubicBezTo>
                    <a:lnTo>
                      <a:pt x="3764" y="3935"/>
                    </a:lnTo>
                    <a:cubicBezTo>
                      <a:pt x="4398" y="3301"/>
                      <a:pt x="4398" y="3301"/>
                      <a:pt x="5032" y="266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D3065DE7-E402-888B-C07F-C20C2A35AD8B}"/>
                  </a:ext>
                </a:extLst>
              </p:cNvPr>
              <p:cNvSpPr/>
              <p:nvPr/>
            </p:nvSpPr>
            <p:spPr>
              <a:xfrm>
                <a:off x="7132098" y="4438848"/>
                <a:ext cx="25616" cy="25445"/>
              </a:xfrm>
              <a:custGeom>
                <a:avLst/>
                <a:gdLst>
                  <a:gd name="connsiteX0" fmla="*/ 20414 w 25616"/>
                  <a:gd name="connsiteY0" fmla="*/ 2497 h 25445"/>
                  <a:gd name="connsiteX1" fmla="*/ 22949 w 25616"/>
                  <a:gd name="connsiteY1" fmla="*/ 20243 h 25445"/>
                  <a:gd name="connsiteX2" fmla="*/ 22949 w 25616"/>
                  <a:gd name="connsiteY2" fmla="*/ 20243 h 25445"/>
                  <a:gd name="connsiteX3" fmla="*/ 5203 w 25616"/>
                  <a:gd name="connsiteY3" fmla="*/ 22778 h 25445"/>
                  <a:gd name="connsiteX4" fmla="*/ 5203 w 25616"/>
                  <a:gd name="connsiteY4" fmla="*/ 22778 h 25445"/>
                  <a:gd name="connsiteX5" fmla="*/ 2668 w 25616"/>
                  <a:gd name="connsiteY5" fmla="*/ 5032 h 25445"/>
                  <a:gd name="connsiteX6" fmla="*/ 2668 w 25616"/>
                  <a:gd name="connsiteY6" fmla="*/ 5032 h 25445"/>
                  <a:gd name="connsiteX7" fmla="*/ 3935 w 25616"/>
                  <a:gd name="connsiteY7" fmla="*/ 3765 h 25445"/>
                  <a:gd name="connsiteX8" fmla="*/ 3935 w 25616"/>
                  <a:gd name="connsiteY8" fmla="*/ 3765 h 25445"/>
                  <a:gd name="connsiteX9" fmla="*/ 20414 w 25616"/>
                  <a:gd name="connsiteY9" fmla="*/ 2497 h 2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16" h="25445">
                    <a:moveTo>
                      <a:pt x="20414" y="2497"/>
                    </a:moveTo>
                    <a:cubicBezTo>
                      <a:pt x="26118" y="6933"/>
                      <a:pt x="27385" y="14539"/>
                      <a:pt x="22949" y="20243"/>
                    </a:cubicBezTo>
                    <a:lnTo>
                      <a:pt x="22949" y="20243"/>
                    </a:lnTo>
                    <a:cubicBezTo>
                      <a:pt x="18512" y="25947"/>
                      <a:pt x="10907" y="27214"/>
                      <a:pt x="5203" y="22778"/>
                    </a:cubicBezTo>
                    <a:lnTo>
                      <a:pt x="5203" y="22778"/>
                    </a:lnTo>
                    <a:cubicBezTo>
                      <a:pt x="-501" y="18341"/>
                      <a:pt x="-1769" y="10736"/>
                      <a:pt x="2668" y="5032"/>
                    </a:cubicBezTo>
                    <a:lnTo>
                      <a:pt x="2668" y="5032"/>
                    </a:lnTo>
                    <a:cubicBezTo>
                      <a:pt x="3302" y="4398"/>
                      <a:pt x="3302" y="4398"/>
                      <a:pt x="3935" y="3765"/>
                    </a:cubicBezTo>
                    <a:lnTo>
                      <a:pt x="3935" y="3765"/>
                    </a:lnTo>
                    <a:cubicBezTo>
                      <a:pt x="8372" y="-672"/>
                      <a:pt x="15343" y="-1306"/>
                      <a:pt x="20414" y="249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1E823329-DD82-F4FF-5A90-225DCC675DCC}"/>
                  </a:ext>
                </a:extLst>
              </p:cNvPr>
              <p:cNvSpPr/>
              <p:nvPr/>
            </p:nvSpPr>
            <p:spPr>
              <a:xfrm>
                <a:off x="7281723" y="4301864"/>
                <a:ext cx="26113" cy="26084"/>
              </a:xfrm>
              <a:custGeom>
                <a:avLst/>
                <a:gdLst>
                  <a:gd name="connsiteX0" fmla="*/ 6417 w 26113"/>
                  <a:gd name="connsiteY0" fmla="*/ 1951 h 26084"/>
                  <a:gd name="connsiteX1" fmla="*/ 24163 w 26113"/>
                  <a:gd name="connsiteY1" fmla="*/ 6388 h 26084"/>
                  <a:gd name="connsiteX2" fmla="*/ 24163 w 26113"/>
                  <a:gd name="connsiteY2" fmla="*/ 6388 h 26084"/>
                  <a:gd name="connsiteX3" fmla="*/ 19726 w 26113"/>
                  <a:gd name="connsiteY3" fmla="*/ 24133 h 26084"/>
                  <a:gd name="connsiteX4" fmla="*/ 19726 w 26113"/>
                  <a:gd name="connsiteY4" fmla="*/ 24133 h 26084"/>
                  <a:gd name="connsiteX5" fmla="*/ 1981 w 26113"/>
                  <a:gd name="connsiteY5" fmla="*/ 19697 h 26084"/>
                  <a:gd name="connsiteX6" fmla="*/ 1981 w 26113"/>
                  <a:gd name="connsiteY6" fmla="*/ 19697 h 26084"/>
                  <a:gd name="connsiteX7" fmla="*/ 3882 w 26113"/>
                  <a:gd name="connsiteY7" fmla="*/ 3852 h 26084"/>
                  <a:gd name="connsiteX8" fmla="*/ 3882 w 26113"/>
                  <a:gd name="connsiteY8" fmla="*/ 3852 h 26084"/>
                  <a:gd name="connsiteX9" fmla="*/ 6417 w 26113"/>
                  <a:gd name="connsiteY9" fmla="*/ 1951 h 2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113" h="26084">
                    <a:moveTo>
                      <a:pt x="6417" y="1951"/>
                    </a:moveTo>
                    <a:cubicBezTo>
                      <a:pt x="12121" y="-1852"/>
                      <a:pt x="20360" y="50"/>
                      <a:pt x="24163" y="6388"/>
                    </a:cubicBezTo>
                    <a:lnTo>
                      <a:pt x="24163" y="6388"/>
                    </a:lnTo>
                    <a:cubicBezTo>
                      <a:pt x="27965" y="12092"/>
                      <a:pt x="26064" y="20331"/>
                      <a:pt x="19726" y="24133"/>
                    </a:cubicBezTo>
                    <a:lnTo>
                      <a:pt x="19726" y="24133"/>
                    </a:lnTo>
                    <a:cubicBezTo>
                      <a:pt x="14022" y="27936"/>
                      <a:pt x="5783" y="26035"/>
                      <a:pt x="1981" y="19697"/>
                    </a:cubicBezTo>
                    <a:lnTo>
                      <a:pt x="1981" y="19697"/>
                    </a:lnTo>
                    <a:cubicBezTo>
                      <a:pt x="-1188" y="14627"/>
                      <a:pt x="-555" y="8289"/>
                      <a:pt x="3882" y="3852"/>
                    </a:cubicBezTo>
                    <a:lnTo>
                      <a:pt x="3882" y="3852"/>
                    </a:lnTo>
                    <a:cubicBezTo>
                      <a:pt x="5149" y="3219"/>
                      <a:pt x="5783" y="2585"/>
                      <a:pt x="6417" y="195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DE59C5AD-F88C-CBD3-951E-0C2C429DCFCD}"/>
                  </a:ext>
                </a:extLst>
              </p:cNvPr>
              <p:cNvSpPr/>
              <p:nvPr/>
            </p:nvSpPr>
            <p:spPr>
              <a:xfrm>
                <a:off x="7103308" y="4480745"/>
                <a:ext cx="25378" cy="25929"/>
              </a:xfrm>
              <a:custGeom>
                <a:avLst/>
                <a:gdLst>
                  <a:gd name="connsiteX0" fmla="*/ 19416 w 25378"/>
                  <a:gd name="connsiteY0" fmla="*/ 1796 h 25929"/>
                  <a:gd name="connsiteX1" fmla="*/ 23852 w 25378"/>
                  <a:gd name="connsiteY1" fmla="*/ 19542 h 25929"/>
                  <a:gd name="connsiteX2" fmla="*/ 23852 w 25378"/>
                  <a:gd name="connsiteY2" fmla="*/ 19542 h 25929"/>
                  <a:gd name="connsiteX3" fmla="*/ 6106 w 25378"/>
                  <a:gd name="connsiteY3" fmla="*/ 23978 h 25929"/>
                  <a:gd name="connsiteX4" fmla="*/ 6106 w 25378"/>
                  <a:gd name="connsiteY4" fmla="*/ 23978 h 25929"/>
                  <a:gd name="connsiteX5" fmla="*/ 1670 w 25378"/>
                  <a:gd name="connsiteY5" fmla="*/ 6233 h 25929"/>
                  <a:gd name="connsiteX6" fmla="*/ 1670 w 25378"/>
                  <a:gd name="connsiteY6" fmla="*/ 6233 h 25929"/>
                  <a:gd name="connsiteX7" fmla="*/ 1670 w 25378"/>
                  <a:gd name="connsiteY7" fmla="*/ 6233 h 25929"/>
                  <a:gd name="connsiteX8" fmla="*/ 1670 w 25378"/>
                  <a:gd name="connsiteY8" fmla="*/ 6233 h 25929"/>
                  <a:gd name="connsiteX9" fmla="*/ 3571 w 25378"/>
                  <a:gd name="connsiteY9" fmla="*/ 3697 h 25929"/>
                  <a:gd name="connsiteX10" fmla="*/ 3571 w 25378"/>
                  <a:gd name="connsiteY10" fmla="*/ 3697 h 25929"/>
                  <a:gd name="connsiteX11" fmla="*/ 19416 w 25378"/>
                  <a:gd name="connsiteY11" fmla="*/ 1796 h 25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78" h="25929">
                    <a:moveTo>
                      <a:pt x="19416" y="1796"/>
                    </a:moveTo>
                    <a:cubicBezTo>
                      <a:pt x="25120" y="5599"/>
                      <a:pt x="27021" y="13204"/>
                      <a:pt x="23852" y="19542"/>
                    </a:cubicBezTo>
                    <a:lnTo>
                      <a:pt x="23852" y="19542"/>
                    </a:lnTo>
                    <a:cubicBezTo>
                      <a:pt x="20049" y="25880"/>
                      <a:pt x="12444" y="27781"/>
                      <a:pt x="6106" y="23978"/>
                    </a:cubicBezTo>
                    <a:lnTo>
                      <a:pt x="6106" y="23978"/>
                    </a:lnTo>
                    <a:cubicBezTo>
                      <a:pt x="-232" y="20176"/>
                      <a:pt x="-1499" y="12570"/>
                      <a:pt x="1670" y="6233"/>
                    </a:cubicBezTo>
                    <a:lnTo>
                      <a:pt x="1670" y="6233"/>
                    </a:lnTo>
                    <a:lnTo>
                      <a:pt x="1670" y="6233"/>
                    </a:lnTo>
                    <a:lnTo>
                      <a:pt x="1670" y="6233"/>
                    </a:lnTo>
                    <a:cubicBezTo>
                      <a:pt x="2303" y="5599"/>
                      <a:pt x="2937" y="4331"/>
                      <a:pt x="3571" y="3697"/>
                    </a:cubicBezTo>
                    <a:lnTo>
                      <a:pt x="3571" y="3697"/>
                    </a:lnTo>
                    <a:cubicBezTo>
                      <a:pt x="8008" y="-105"/>
                      <a:pt x="14345" y="-1373"/>
                      <a:pt x="19416" y="179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2DF2A297-972B-8855-75C3-D9D89410DB13}"/>
                  </a:ext>
                </a:extLst>
              </p:cNvPr>
              <p:cNvSpPr/>
              <p:nvPr/>
            </p:nvSpPr>
            <p:spPr>
              <a:xfrm>
                <a:off x="7327383" y="4277100"/>
                <a:ext cx="25499" cy="25544"/>
              </a:xfrm>
              <a:custGeom>
                <a:avLst/>
                <a:gdLst>
                  <a:gd name="connsiteX0" fmla="*/ 7023 w 25499"/>
                  <a:gd name="connsiteY0" fmla="*/ 1364 h 25544"/>
                  <a:gd name="connsiteX1" fmla="*/ 7023 w 25499"/>
                  <a:gd name="connsiteY1" fmla="*/ 1364 h 25544"/>
                  <a:gd name="connsiteX2" fmla="*/ 7023 w 25499"/>
                  <a:gd name="connsiteY2" fmla="*/ 1364 h 25544"/>
                  <a:gd name="connsiteX3" fmla="*/ 24135 w 25499"/>
                  <a:gd name="connsiteY3" fmla="*/ 7068 h 25544"/>
                  <a:gd name="connsiteX4" fmla="*/ 24135 w 25499"/>
                  <a:gd name="connsiteY4" fmla="*/ 7068 h 25544"/>
                  <a:gd name="connsiteX5" fmla="*/ 18431 w 25499"/>
                  <a:gd name="connsiteY5" fmla="*/ 24180 h 25544"/>
                  <a:gd name="connsiteX6" fmla="*/ 18431 w 25499"/>
                  <a:gd name="connsiteY6" fmla="*/ 24180 h 25544"/>
                  <a:gd name="connsiteX7" fmla="*/ 1319 w 25499"/>
                  <a:gd name="connsiteY7" fmla="*/ 18476 h 25544"/>
                  <a:gd name="connsiteX8" fmla="*/ 1319 w 25499"/>
                  <a:gd name="connsiteY8" fmla="*/ 18476 h 25544"/>
                  <a:gd name="connsiteX9" fmla="*/ 3854 w 25499"/>
                  <a:gd name="connsiteY9" fmla="*/ 3899 h 25544"/>
                  <a:gd name="connsiteX10" fmla="*/ 3854 w 25499"/>
                  <a:gd name="connsiteY10" fmla="*/ 3899 h 25544"/>
                  <a:gd name="connsiteX11" fmla="*/ 7023 w 25499"/>
                  <a:gd name="connsiteY11" fmla="*/ 1364 h 25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499" h="25544">
                    <a:moveTo>
                      <a:pt x="7023" y="1364"/>
                    </a:moveTo>
                    <a:lnTo>
                      <a:pt x="7023" y="1364"/>
                    </a:lnTo>
                    <a:lnTo>
                      <a:pt x="7023" y="1364"/>
                    </a:lnTo>
                    <a:cubicBezTo>
                      <a:pt x="13361" y="-1805"/>
                      <a:pt x="20966" y="731"/>
                      <a:pt x="24135" y="7068"/>
                    </a:cubicBezTo>
                    <a:lnTo>
                      <a:pt x="24135" y="7068"/>
                    </a:lnTo>
                    <a:cubicBezTo>
                      <a:pt x="27304" y="13406"/>
                      <a:pt x="24769" y="21011"/>
                      <a:pt x="18431" y="24180"/>
                    </a:cubicBezTo>
                    <a:lnTo>
                      <a:pt x="18431" y="24180"/>
                    </a:lnTo>
                    <a:cubicBezTo>
                      <a:pt x="12093" y="27349"/>
                      <a:pt x="4488" y="24814"/>
                      <a:pt x="1319" y="18476"/>
                    </a:cubicBezTo>
                    <a:lnTo>
                      <a:pt x="1319" y="18476"/>
                    </a:lnTo>
                    <a:cubicBezTo>
                      <a:pt x="-1216" y="13406"/>
                      <a:pt x="51" y="7702"/>
                      <a:pt x="3854" y="3899"/>
                    </a:cubicBezTo>
                    <a:lnTo>
                      <a:pt x="3854" y="3899"/>
                    </a:lnTo>
                    <a:cubicBezTo>
                      <a:pt x="4488" y="2632"/>
                      <a:pt x="5755" y="1998"/>
                      <a:pt x="7023" y="136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7AF13AB3-F67A-3361-7060-1D976C4DCBEF}"/>
                  </a:ext>
                </a:extLst>
              </p:cNvPr>
              <p:cNvSpPr/>
              <p:nvPr/>
            </p:nvSpPr>
            <p:spPr>
              <a:xfrm>
                <a:off x="7078896" y="4525586"/>
                <a:ext cx="25544" cy="25499"/>
              </a:xfrm>
              <a:custGeom>
                <a:avLst/>
                <a:gdLst>
                  <a:gd name="connsiteX0" fmla="*/ 18476 w 25544"/>
                  <a:gd name="connsiteY0" fmla="*/ 1319 h 25499"/>
                  <a:gd name="connsiteX1" fmla="*/ 24180 w 25544"/>
                  <a:gd name="connsiteY1" fmla="*/ 18431 h 25499"/>
                  <a:gd name="connsiteX2" fmla="*/ 24180 w 25544"/>
                  <a:gd name="connsiteY2" fmla="*/ 18431 h 25499"/>
                  <a:gd name="connsiteX3" fmla="*/ 7068 w 25544"/>
                  <a:gd name="connsiteY3" fmla="*/ 24135 h 25499"/>
                  <a:gd name="connsiteX4" fmla="*/ 7068 w 25544"/>
                  <a:gd name="connsiteY4" fmla="*/ 24135 h 25499"/>
                  <a:gd name="connsiteX5" fmla="*/ 1364 w 25544"/>
                  <a:gd name="connsiteY5" fmla="*/ 7023 h 25499"/>
                  <a:gd name="connsiteX6" fmla="*/ 1364 w 25544"/>
                  <a:gd name="connsiteY6" fmla="*/ 7023 h 25499"/>
                  <a:gd name="connsiteX7" fmla="*/ 3899 w 25544"/>
                  <a:gd name="connsiteY7" fmla="*/ 3854 h 25499"/>
                  <a:gd name="connsiteX8" fmla="*/ 3899 w 25544"/>
                  <a:gd name="connsiteY8" fmla="*/ 3854 h 25499"/>
                  <a:gd name="connsiteX9" fmla="*/ 18476 w 25544"/>
                  <a:gd name="connsiteY9" fmla="*/ 1319 h 2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44" h="25499">
                    <a:moveTo>
                      <a:pt x="18476" y="1319"/>
                    </a:moveTo>
                    <a:cubicBezTo>
                      <a:pt x="24814" y="4488"/>
                      <a:pt x="27349" y="12093"/>
                      <a:pt x="24180" y="18431"/>
                    </a:cubicBezTo>
                    <a:lnTo>
                      <a:pt x="24180" y="18431"/>
                    </a:lnTo>
                    <a:cubicBezTo>
                      <a:pt x="21011" y="24769"/>
                      <a:pt x="13406" y="27304"/>
                      <a:pt x="7068" y="24135"/>
                    </a:cubicBezTo>
                    <a:lnTo>
                      <a:pt x="7068" y="24135"/>
                    </a:lnTo>
                    <a:cubicBezTo>
                      <a:pt x="730" y="20966"/>
                      <a:pt x="-1805" y="13361"/>
                      <a:pt x="1364" y="7023"/>
                    </a:cubicBezTo>
                    <a:lnTo>
                      <a:pt x="1364" y="7023"/>
                    </a:lnTo>
                    <a:cubicBezTo>
                      <a:pt x="1998" y="5755"/>
                      <a:pt x="2632" y="4488"/>
                      <a:pt x="3899" y="3854"/>
                    </a:cubicBezTo>
                    <a:lnTo>
                      <a:pt x="3899" y="3854"/>
                    </a:lnTo>
                    <a:cubicBezTo>
                      <a:pt x="7702" y="51"/>
                      <a:pt x="13406" y="-1216"/>
                      <a:pt x="18476" y="131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4E0459AC-07AE-1E65-12C7-FBAC6FF8A383}"/>
                  </a:ext>
                </a:extLst>
              </p:cNvPr>
              <p:cNvSpPr/>
              <p:nvPr/>
            </p:nvSpPr>
            <p:spPr>
              <a:xfrm>
                <a:off x="7373460" y="4257316"/>
                <a:ext cx="25824" cy="25817"/>
              </a:xfrm>
              <a:custGeom>
                <a:avLst/>
                <a:gdLst>
                  <a:gd name="connsiteX0" fmla="*/ 8479 w 25824"/>
                  <a:gd name="connsiteY0" fmla="*/ 867 h 25817"/>
                  <a:gd name="connsiteX1" fmla="*/ 24957 w 25824"/>
                  <a:gd name="connsiteY1" fmla="*/ 8472 h 25817"/>
                  <a:gd name="connsiteX2" fmla="*/ 24957 w 25824"/>
                  <a:gd name="connsiteY2" fmla="*/ 8472 h 25817"/>
                  <a:gd name="connsiteX3" fmla="*/ 17352 w 25824"/>
                  <a:gd name="connsiteY3" fmla="*/ 24951 h 25817"/>
                  <a:gd name="connsiteX4" fmla="*/ 17352 w 25824"/>
                  <a:gd name="connsiteY4" fmla="*/ 24951 h 25817"/>
                  <a:gd name="connsiteX5" fmla="*/ 874 w 25824"/>
                  <a:gd name="connsiteY5" fmla="*/ 17345 h 25817"/>
                  <a:gd name="connsiteX6" fmla="*/ 874 w 25824"/>
                  <a:gd name="connsiteY6" fmla="*/ 17345 h 25817"/>
                  <a:gd name="connsiteX7" fmla="*/ 4042 w 25824"/>
                  <a:gd name="connsiteY7" fmla="*/ 4036 h 25817"/>
                  <a:gd name="connsiteX8" fmla="*/ 4042 w 25824"/>
                  <a:gd name="connsiteY8" fmla="*/ 4036 h 25817"/>
                  <a:gd name="connsiteX9" fmla="*/ 8479 w 25824"/>
                  <a:gd name="connsiteY9" fmla="*/ 867 h 25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24" h="25817">
                    <a:moveTo>
                      <a:pt x="8479" y="867"/>
                    </a:moveTo>
                    <a:cubicBezTo>
                      <a:pt x="14817" y="-1668"/>
                      <a:pt x="22422" y="1501"/>
                      <a:pt x="24957" y="8472"/>
                    </a:cubicBezTo>
                    <a:lnTo>
                      <a:pt x="24957" y="8472"/>
                    </a:lnTo>
                    <a:cubicBezTo>
                      <a:pt x="27492" y="14810"/>
                      <a:pt x="24323" y="22416"/>
                      <a:pt x="17352" y="24951"/>
                    </a:cubicBezTo>
                    <a:lnTo>
                      <a:pt x="17352" y="24951"/>
                    </a:lnTo>
                    <a:cubicBezTo>
                      <a:pt x="11014" y="27486"/>
                      <a:pt x="3409" y="24317"/>
                      <a:pt x="874" y="17345"/>
                    </a:cubicBezTo>
                    <a:lnTo>
                      <a:pt x="874" y="17345"/>
                    </a:lnTo>
                    <a:cubicBezTo>
                      <a:pt x="-1028" y="12275"/>
                      <a:pt x="240" y="7205"/>
                      <a:pt x="4042" y="4036"/>
                    </a:cubicBezTo>
                    <a:lnTo>
                      <a:pt x="4042" y="4036"/>
                    </a:lnTo>
                    <a:cubicBezTo>
                      <a:pt x="5310" y="2135"/>
                      <a:pt x="7211" y="1501"/>
                      <a:pt x="8479" y="86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FABE007C-CE62-10CB-332D-80AFDB0024BC}"/>
                  </a:ext>
                </a:extLst>
              </p:cNvPr>
              <p:cNvSpPr/>
              <p:nvPr/>
            </p:nvSpPr>
            <p:spPr>
              <a:xfrm>
                <a:off x="7059113" y="4572931"/>
                <a:ext cx="25744" cy="25751"/>
              </a:xfrm>
              <a:custGeom>
                <a:avLst/>
                <a:gdLst>
                  <a:gd name="connsiteX0" fmla="*/ 17345 w 25744"/>
                  <a:gd name="connsiteY0" fmla="*/ 873 h 25751"/>
                  <a:gd name="connsiteX1" fmla="*/ 24951 w 25744"/>
                  <a:gd name="connsiteY1" fmla="*/ 17352 h 25751"/>
                  <a:gd name="connsiteX2" fmla="*/ 24951 w 25744"/>
                  <a:gd name="connsiteY2" fmla="*/ 17352 h 25751"/>
                  <a:gd name="connsiteX3" fmla="*/ 8472 w 25744"/>
                  <a:gd name="connsiteY3" fmla="*/ 24957 h 25751"/>
                  <a:gd name="connsiteX4" fmla="*/ 8472 w 25744"/>
                  <a:gd name="connsiteY4" fmla="*/ 24957 h 25751"/>
                  <a:gd name="connsiteX5" fmla="*/ 867 w 25744"/>
                  <a:gd name="connsiteY5" fmla="*/ 8479 h 25751"/>
                  <a:gd name="connsiteX6" fmla="*/ 867 w 25744"/>
                  <a:gd name="connsiteY6" fmla="*/ 8479 h 25751"/>
                  <a:gd name="connsiteX7" fmla="*/ 4036 w 25744"/>
                  <a:gd name="connsiteY7" fmla="*/ 4042 h 25751"/>
                  <a:gd name="connsiteX8" fmla="*/ 4036 w 25744"/>
                  <a:gd name="connsiteY8" fmla="*/ 4042 h 25751"/>
                  <a:gd name="connsiteX9" fmla="*/ 17345 w 25744"/>
                  <a:gd name="connsiteY9" fmla="*/ 873 h 2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44" h="25751">
                    <a:moveTo>
                      <a:pt x="17345" y="873"/>
                    </a:moveTo>
                    <a:cubicBezTo>
                      <a:pt x="23683" y="3409"/>
                      <a:pt x="27486" y="11014"/>
                      <a:pt x="24951" y="17352"/>
                    </a:cubicBezTo>
                    <a:lnTo>
                      <a:pt x="24951" y="17352"/>
                    </a:lnTo>
                    <a:cubicBezTo>
                      <a:pt x="22415" y="23690"/>
                      <a:pt x="14810" y="27492"/>
                      <a:pt x="8472" y="24957"/>
                    </a:cubicBezTo>
                    <a:lnTo>
                      <a:pt x="8472" y="24957"/>
                    </a:lnTo>
                    <a:cubicBezTo>
                      <a:pt x="1501" y="22422"/>
                      <a:pt x="-1668" y="14817"/>
                      <a:pt x="867" y="8479"/>
                    </a:cubicBezTo>
                    <a:lnTo>
                      <a:pt x="867" y="8479"/>
                    </a:lnTo>
                    <a:cubicBezTo>
                      <a:pt x="1501" y="6577"/>
                      <a:pt x="2768" y="5310"/>
                      <a:pt x="4036" y="4042"/>
                    </a:cubicBezTo>
                    <a:lnTo>
                      <a:pt x="4036" y="4042"/>
                    </a:lnTo>
                    <a:cubicBezTo>
                      <a:pt x="7205" y="240"/>
                      <a:pt x="12275" y="-1028"/>
                      <a:pt x="17345" y="87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42BB2C30-BD91-DBB1-027C-500EBD1D1FAD}"/>
                  </a:ext>
                </a:extLst>
              </p:cNvPr>
              <p:cNvSpPr/>
              <p:nvPr/>
            </p:nvSpPr>
            <p:spPr>
              <a:xfrm>
                <a:off x="7422649" y="4241261"/>
                <a:ext cx="25647" cy="25605"/>
              </a:xfrm>
              <a:custGeom>
                <a:avLst/>
                <a:gdLst>
                  <a:gd name="connsiteX0" fmla="*/ 9359 w 25647"/>
                  <a:gd name="connsiteY0" fmla="*/ 444 h 25605"/>
                  <a:gd name="connsiteX1" fmla="*/ 25203 w 25647"/>
                  <a:gd name="connsiteY1" fmla="*/ 9317 h 25605"/>
                  <a:gd name="connsiteX2" fmla="*/ 25203 w 25647"/>
                  <a:gd name="connsiteY2" fmla="*/ 9317 h 25605"/>
                  <a:gd name="connsiteX3" fmla="*/ 16330 w 25647"/>
                  <a:gd name="connsiteY3" fmla="*/ 25162 h 25605"/>
                  <a:gd name="connsiteX4" fmla="*/ 16330 w 25647"/>
                  <a:gd name="connsiteY4" fmla="*/ 25162 h 25605"/>
                  <a:gd name="connsiteX5" fmla="*/ 486 w 25647"/>
                  <a:gd name="connsiteY5" fmla="*/ 16289 h 25605"/>
                  <a:gd name="connsiteX6" fmla="*/ 486 w 25647"/>
                  <a:gd name="connsiteY6" fmla="*/ 16289 h 25605"/>
                  <a:gd name="connsiteX7" fmla="*/ 3655 w 25647"/>
                  <a:gd name="connsiteY7" fmla="*/ 3613 h 25605"/>
                  <a:gd name="connsiteX8" fmla="*/ 3655 w 25647"/>
                  <a:gd name="connsiteY8" fmla="*/ 3613 h 25605"/>
                  <a:gd name="connsiteX9" fmla="*/ 9359 w 25647"/>
                  <a:gd name="connsiteY9" fmla="*/ 444 h 2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47" h="25605">
                    <a:moveTo>
                      <a:pt x="9359" y="444"/>
                    </a:moveTo>
                    <a:cubicBezTo>
                      <a:pt x="16330" y="-1457"/>
                      <a:pt x="23302" y="2979"/>
                      <a:pt x="25203" y="9317"/>
                    </a:cubicBezTo>
                    <a:lnTo>
                      <a:pt x="25203" y="9317"/>
                    </a:lnTo>
                    <a:cubicBezTo>
                      <a:pt x="27104" y="16289"/>
                      <a:pt x="22668" y="23260"/>
                      <a:pt x="16330" y="25162"/>
                    </a:cubicBezTo>
                    <a:lnTo>
                      <a:pt x="16330" y="25162"/>
                    </a:lnTo>
                    <a:cubicBezTo>
                      <a:pt x="9359" y="27063"/>
                      <a:pt x="2387" y="22626"/>
                      <a:pt x="486" y="16289"/>
                    </a:cubicBezTo>
                    <a:lnTo>
                      <a:pt x="486" y="16289"/>
                    </a:lnTo>
                    <a:cubicBezTo>
                      <a:pt x="-782" y="11852"/>
                      <a:pt x="486" y="6782"/>
                      <a:pt x="3655" y="3613"/>
                    </a:cubicBezTo>
                    <a:lnTo>
                      <a:pt x="3655" y="3613"/>
                    </a:lnTo>
                    <a:cubicBezTo>
                      <a:pt x="4922" y="2346"/>
                      <a:pt x="6823" y="1078"/>
                      <a:pt x="9359" y="44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C64EF96E-5D57-5FA0-4098-7AB3AE3E9C45}"/>
                  </a:ext>
                </a:extLst>
              </p:cNvPr>
              <p:cNvSpPr/>
              <p:nvPr/>
            </p:nvSpPr>
            <p:spPr>
              <a:xfrm>
                <a:off x="7043014" y="4621486"/>
                <a:ext cx="25692" cy="25690"/>
              </a:xfrm>
              <a:custGeom>
                <a:avLst/>
                <a:gdLst>
                  <a:gd name="connsiteX0" fmla="*/ 16332 w 25692"/>
                  <a:gd name="connsiteY0" fmla="*/ 486 h 25690"/>
                  <a:gd name="connsiteX1" fmla="*/ 25205 w 25692"/>
                  <a:gd name="connsiteY1" fmla="*/ 16330 h 25690"/>
                  <a:gd name="connsiteX2" fmla="*/ 25205 w 25692"/>
                  <a:gd name="connsiteY2" fmla="*/ 16330 h 25690"/>
                  <a:gd name="connsiteX3" fmla="*/ 9361 w 25692"/>
                  <a:gd name="connsiteY3" fmla="*/ 25203 h 25690"/>
                  <a:gd name="connsiteX4" fmla="*/ 9361 w 25692"/>
                  <a:gd name="connsiteY4" fmla="*/ 25203 h 25690"/>
                  <a:gd name="connsiteX5" fmla="*/ 488 w 25692"/>
                  <a:gd name="connsiteY5" fmla="*/ 9359 h 25690"/>
                  <a:gd name="connsiteX6" fmla="*/ 488 w 25692"/>
                  <a:gd name="connsiteY6" fmla="*/ 9359 h 25690"/>
                  <a:gd name="connsiteX7" fmla="*/ 3657 w 25692"/>
                  <a:gd name="connsiteY7" fmla="*/ 3655 h 25690"/>
                  <a:gd name="connsiteX8" fmla="*/ 3657 w 25692"/>
                  <a:gd name="connsiteY8" fmla="*/ 3655 h 25690"/>
                  <a:gd name="connsiteX9" fmla="*/ 16332 w 25692"/>
                  <a:gd name="connsiteY9" fmla="*/ 486 h 2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2" h="25690">
                    <a:moveTo>
                      <a:pt x="16332" y="486"/>
                    </a:moveTo>
                    <a:cubicBezTo>
                      <a:pt x="23304" y="2387"/>
                      <a:pt x="27107" y="9359"/>
                      <a:pt x="25205" y="16330"/>
                    </a:cubicBezTo>
                    <a:lnTo>
                      <a:pt x="25205" y="16330"/>
                    </a:lnTo>
                    <a:cubicBezTo>
                      <a:pt x="23304" y="23302"/>
                      <a:pt x="16332" y="27104"/>
                      <a:pt x="9361" y="25203"/>
                    </a:cubicBezTo>
                    <a:lnTo>
                      <a:pt x="9361" y="25203"/>
                    </a:lnTo>
                    <a:cubicBezTo>
                      <a:pt x="2389" y="23302"/>
                      <a:pt x="-1414" y="16330"/>
                      <a:pt x="488" y="9359"/>
                    </a:cubicBezTo>
                    <a:lnTo>
                      <a:pt x="488" y="9359"/>
                    </a:lnTo>
                    <a:cubicBezTo>
                      <a:pt x="1122" y="7457"/>
                      <a:pt x="2389" y="4922"/>
                      <a:pt x="3657" y="3655"/>
                    </a:cubicBezTo>
                    <a:lnTo>
                      <a:pt x="3657" y="3655"/>
                    </a:lnTo>
                    <a:cubicBezTo>
                      <a:pt x="7459" y="486"/>
                      <a:pt x="11896" y="-782"/>
                      <a:pt x="16332" y="48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0A190F1D-A816-ADB9-0753-87B554235987}"/>
                  </a:ext>
                </a:extLst>
              </p:cNvPr>
              <p:cNvSpPr/>
              <p:nvPr/>
            </p:nvSpPr>
            <p:spPr>
              <a:xfrm>
                <a:off x="7472411" y="4230715"/>
                <a:ext cx="25724" cy="25127"/>
              </a:xfrm>
              <a:custGeom>
                <a:avLst/>
                <a:gdLst>
                  <a:gd name="connsiteX0" fmla="*/ 10933 w 25724"/>
                  <a:gd name="connsiteY0" fmla="*/ 216 h 25127"/>
                  <a:gd name="connsiteX1" fmla="*/ 25510 w 25724"/>
                  <a:gd name="connsiteY1" fmla="*/ 10356 h 25127"/>
                  <a:gd name="connsiteX2" fmla="*/ 25510 w 25724"/>
                  <a:gd name="connsiteY2" fmla="*/ 10356 h 25127"/>
                  <a:gd name="connsiteX3" fmla="*/ 14735 w 25724"/>
                  <a:gd name="connsiteY3" fmla="*/ 24933 h 25127"/>
                  <a:gd name="connsiteX4" fmla="*/ 14735 w 25724"/>
                  <a:gd name="connsiteY4" fmla="*/ 24933 h 25127"/>
                  <a:gd name="connsiteX5" fmla="*/ 158 w 25724"/>
                  <a:gd name="connsiteY5" fmla="*/ 14159 h 25127"/>
                  <a:gd name="connsiteX6" fmla="*/ 158 w 25724"/>
                  <a:gd name="connsiteY6" fmla="*/ 14159 h 25127"/>
                  <a:gd name="connsiteX7" fmla="*/ 3961 w 25724"/>
                  <a:gd name="connsiteY7" fmla="*/ 2751 h 25127"/>
                  <a:gd name="connsiteX8" fmla="*/ 3961 w 25724"/>
                  <a:gd name="connsiteY8" fmla="*/ 2751 h 25127"/>
                  <a:gd name="connsiteX9" fmla="*/ 10933 w 25724"/>
                  <a:gd name="connsiteY9" fmla="*/ 216 h 25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24" h="25127">
                    <a:moveTo>
                      <a:pt x="10933" y="216"/>
                    </a:moveTo>
                    <a:cubicBezTo>
                      <a:pt x="17904" y="-1052"/>
                      <a:pt x="24242" y="3385"/>
                      <a:pt x="25510" y="10356"/>
                    </a:cubicBezTo>
                    <a:lnTo>
                      <a:pt x="25510" y="10356"/>
                    </a:lnTo>
                    <a:cubicBezTo>
                      <a:pt x="26777" y="17328"/>
                      <a:pt x="22341" y="23666"/>
                      <a:pt x="14735" y="24933"/>
                    </a:cubicBezTo>
                    <a:lnTo>
                      <a:pt x="14735" y="24933"/>
                    </a:lnTo>
                    <a:cubicBezTo>
                      <a:pt x="7764" y="26201"/>
                      <a:pt x="1426" y="21131"/>
                      <a:pt x="158" y="14159"/>
                    </a:cubicBezTo>
                    <a:lnTo>
                      <a:pt x="158" y="14159"/>
                    </a:lnTo>
                    <a:cubicBezTo>
                      <a:pt x="-475" y="9723"/>
                      <a:pt x="792" y="5920"/>
                      <a:pt x="3961" y="2751"/>
                    </a:cubicBezTo>
                    <a:lnTo>
                      <a:pt x="3961" y="2751"/>
                    </a:lnTo>
                    <a:cubicBezTo>
                      <a:pt x="5862" y="2117"/>
                      <a:pt x="7764" y="850"/>
                      <a:pt x="10933" y="21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5448DE7D-C2F7-8C8B-8885-544F57D9A37D}"/>
                  </a:ext>
                </a:extLst>
              </p:cNvPr>
              <p:cNvSpPr/>
              <p:nvPr/>
            </p:nvSpPr>
            <p:spPr>
              <a:xfrm>
                <a:off x="7032667" y="4671248"/>
                <a:ext cx="25471" cy="25569"/>
              </a:xfrm>
              <a:custGeom>
                <a:avLst/>
                <a:gdLst>
                  <a:gd name="connsiteX0" fmla="*/ 14637 w 25471"/>
                  <a:gd name="connsiteY0" fmla="*/ 158 h 25569"/>
                  <a:gd name="connsiteX1" fmla="*/ 25411 w 25471"/>
                  <a:gd name="connsiteY1" fmla="*/ 14735 h 25569"/>
                  <a:gd name="connsiteX2" fmla="*/ 25411 w 25471"/>
                  <a:gd name="connsiteY2" fmla="*/ 14735 h 25569"/>
                  <a:gd name="connsiteX3" fmla="*/ 10834 w 25471"/>
                  <a:gd name="connsiteY3" fmla="*/ 25510 h 25569"/>
                  <a:gd name="connsiteX4" fmla="*/ 10834 w 25471"/>
                  <a:gd name="connsiteY4" fmla="*/ 25510 h 25569"/>
                  <a:gd name="connsiteX5" fmla="*/ 60 w 25471"/>
                  <a:gd name="connsiteY5" fmla="*/ 10933 h 25569"/>
                  <a:gd name="connsiteX6" fmla="*/ 60 w 25471"/>
                  <a:gd name="connsiteY6" fmla="*/ 10933 h 25569"/>
                  <a:gd name="connsiteX7" fmla="*/ 3863 w 25471"/>
                  <a:gd name="connsiteY7" fmla="*/ 3961 h 25569"/>
                  <a:gd name="connsiteX8" fmla="*/ 3863 w 25471"/>
                  <a:gd name="connsiteY8" fmla="*/ 3961 h 25569"/>
                  <a:gd name="connsiteX9" fmla="*/ 14637 w 25471"/>
                  <a:gd name="connsiteY9" fmla="*/ 158 h 2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71" h="25569">
                    <a:moveTo>
                      <a:pt x="14637" y="158"/>
                    </a:moveTo>
                    <a:cubicBezTo>
                      <a:pt x="21609" y="1426"/>
                      <a:pt x="26045" y="7764"/>
                      <a:pt x="25411" y="14735"/>
                    </a:cubicBezTo>
                    <a:lnTo>
                      <a:pt x="25411" y="14735"/>
                    </a:lnTo>
                    <a:cubicBezTo>
                      <a:pt x="24143" y="21707"/>
                      <a:pt x="17806" y="26143"/>
                      <a:pt x="10834" y="25510"/>
                    </a:cubicBezTo>
                    <a:lnTo>
                      <a:pt x="10834" y="25510"/>
                    </a:lnTo>
                    <a:cubicBezTo>
                      <a:pt x="3863" y="24242"/>
                      <a:pt x="-574" y="17904"/>
                      <a:pt x="60" y="10933"/>
                    </a:cubicBezTo>
                    <a:lnTo>
                      <a:pt x="60" y="10933"/>
                    </a:lnTo>
                    <a:cubicBezTo>
                      <a:pt x="694" y="8398"/>
                      <a:pt x="1961" y="5863"/>
                      <a:pt x="3863" y="3961"/>
                    </a:cubicBezTo>
                    <a:lnTo>
                      <a:pt x="3863" y="3961"/>
                    </a:lnTo>
                    <a:cubicBezTo>
                      <a:pt x="6398" y="792"/>
                      <a:pt x="10834" y="-475"/>
                      <a:pt x="14637" y="15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C75F1042-6A12-903C-3514-62EE72418624}"/>
                  </a:ext>
                </a:extLst>
              </p:cNvPr>
              <p:cNvSpPr/>
              <p:nvPr/>
            </p:nvSpPr>
            <p:spPr>
              <a:xfrm>
                <a:off x="7523272" y="4224545"/>
                <a:ext cx="26033" cy="26081"/>
              </a:xfrm>
              <a:custGeom>
                <a:avLst/>
                <a:gdLst>
                  <a:gd name="connsiteX0" fmla="*/ 12042 w 26033"/>
                  <a:gd name="connsiteY0" fmla="*/ 48 h 26081"/>
                  <a:gd name="connsiteX1" fmla="*/ 25985 w 26033"/>
                  <a:gd name="connsiteY1" fmla="*/ 12090 h 26081"/>
                  <a:gd name="connsiteX2" fmla="*/ 25985 w 26033"/>
                  <a:gd name="connsiteY2" fmla="*/ 12090 h 26081"/>
                  <a:gd name="connsiteX3" fmla="*/ 13943 w 26033"/>
                  <a:gd name="connsiteY3" fmla="*/ 26033 h 26081"/>
                  <a:gd name="connsiteX4" fmla="*/ 13943 w 26033"/>
                  <a:gd name="connsiteY4" fmla="*/ 26033 h 26081"/>
                  <a:gd name="connsiteX5" fmla="*/ 0 w 26033"/>
                  <a:gd name="connsiteY5" fmla="*/ 13991 h 26081"/>
                  <a:gd name="connsiteX6" fmla="*/ 0 w 26033"/>
                  <a:gd name="connsiteY6" fmla="*/ 13991 h 26081"/>
                  <a:gd name="connsiteX7" fmla="*/ 3803 w 26033"/>
                  <a:gd name="connsiteY7" fmla="*/ 3851 h 26081"/>
                  <a:gd name="connsiteX8" fmla="*/ 3803 w 26033"/>
                  <a:gd name="connsiteY8" fmla="*/ 3851 h 26081"/>
                  <a:gd name="connsiteX9" fmla="*/ 12042 w 26033"/>
                  <a:gd name="connsiteY9" fmla="*/ 48 h 2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33" h="26081">
                    <a:moveTo>
                      <a:pt x="12042" y="48"/>
                    </a:moveTo>
                    <a:cubicBezTo>
                      <a:pt x="19013" y="-586"/>
                      <a:pt x="25351" y="5118"/>
                      <a:pt x="25985" y="12090"/>
                    </a:cubicBezTo>
                    <a:lnTo>
                      <a:pt x="25985" y="12090"/>
                    </a:lnTo>
                    <a:cubicBezTo>
                      <a:pt x="26619" y="19062"/>
                      <a:pt x="20915" y="25399"/>
                      <a:pt x="13943" y="26033"/>
                    </a:cubicBezTo>
                    <a:lnTo>
                      <a:pt x="13943" y="26033"/>
                    </a:lnTo>
                    <a:cubicBezTo>
                      <a:pt x="6972" y="26667"/>
                      <a:pt x="634" y="20963"/>
                      <a:pt x="0" y="13991"/>
                    </a:cubicBezTo>
                    <a:lnTo>
                      <a:pt x="0" y="13991"/>
                    </a:lnTo>
                    <a:cubicBezTo>
                      <a:pt x="0" y="10189"/>
                      <a:pt x="1268" y="6386"/>
                      <a:pt x="3803" y="3851"/>
                    </a:cubicBezTo>
                    <a:lnTo>
                      <a:pt x="3803" y="3851"/>
                    </a:lnTo>
                    <a:cubicBezTo>
                      <a:pt x="5704" y="1316"/>
                      <a:pt x="8873" y="48"/>
                      <a:pt x="12042" y="4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B1CB62BB-BEFC-1761-FB2F-880B081CC833}"/>
                  </a:ext>
                </a:extLst>
              </p:cNvPr>
              <p:cNvSpPr/>
              <p:nvPr/>
            </p:nvSpPr>
            <p:spPr>
              <a:xfrm>
                <a:off x="7026341" y="4722109"/>
                <a:ext cx="26033" cy="26033"/>
              </a:xfrm>
              <a:custGeom>
                <a:avLst/>
                <a:gdLst>
                  <a:gd name="connsiteX0" fmla="*/ 13991 w 26033"/>
                  <a:gd name="connsiteY0" fmla="*/ 0 h 26033"/>
                  <a:gd name="connsiteX1" fmla="*/ 26033 w 26033"/>
                  <a:gd name="connsiteY1" fmla="*/ 13943 h 26033"/>
                  <a:gd name="connsiteX2" fmla="*/ 26033 w 26033"/>
                  <a:gd name="connsiteY2" fmla="*/ 13943 h 26033"/>
                  <a:gd name="connsiteX3" fmla="*/ 12090 w 26033"/>
                  <a:gd name="connsiteY3" fmla="*/ 25985 h 26033"/>
                  <a:gd name="connsiteX4" fmla="*/ 12090 w 26033"/>
                  <a:gd name="connsiteY4" fmla="*/ 25985 h 26033"/>
                  <a:gd name="connsiteX5" fmla="*/ 48 w 26033"/>
                  <a:gd name="connsiteY5" fmla="*/ 12676 h 26033"/>
                  <a:gd name="connsiteX6" fmla="*/ 48 w 26033"/>
                  <a:gd name="connsiteY6" fmla="*/ 12676 h 26033"/>
                  <a:gd name="connsiteX7" fmla="*/ 48 w 26033"/>
                  <a:gd name="connsiteY7" fmla="*/ 12676 h 26033"/>
                  <a:gd name="connsiteX8" fmla="*/ 48 w 26033"/>
                  <a:gd name="connsiteY8" fmla="*/ 12676 h 26033"/>
                  <a:gd name="connsiteX9" fmla="*/ 3851 w 26033"/>
                  <a:gd name="connsiteY9" fmla="*/ 4436 h 26033"/>
                  <a:gd name="connsiteX10" fmla="*/ 3851 w 26033"/>
                  <a:gd name="connsiteY10" fmla="*/ 4436 h 26033"/>
                  <a:gd name="connsiteX11" fmla="*/ 13991 w 26033"/>
                  <a:gd name="connsiteY11" fmla="*/ 0 h 26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033" h="26033">
                    <a:moveTo>
                      <a:pt x="13991" y="0"/>
                    </a:moveTo>
                    <a:cubicBezTo>
                      <a:pt x="20963" y="634"/>
                      <a:pt x="26033" y="6338"/>
                      <a:pt x="26033" y="13943"/>
                    </a:cubicBezTo>
                    <a:lnTo>
                      <a:pt x="26033" y="13943"/>
                    </a:lnTo>
                    <a:cubicBezTo>
                      <a:pt x="25399" y="20915"/>
                      <a:pt x="19061" y="26619"/>
                      <a:pt x="12090" y="25985"/>
                    </a:cubicBezTo>
                    <a:lnTo>
                      <a:pt x="12090" y="25985"/>
                    </a:lnTo>
                    <a:cubicBezTo>
                      <a:pt x="5119" y="25351"/>
                      <a:pt x="-586" y="19647"/>
                      <a:pt x="48" y="12676"/>
                    </a:cubicBezTo>
                    <a:lnTo>
                      <a:pt x="48" y="12676"/>
                    </a:lnTo>
                    <a:cubicBezTo>
                      <a:pt x="48" y="12676"/>
                      <a:pt x="48" y="12676"/>
                      <a:pt x="48" y="12676"/>
                    </a:cubicBezTo>
                    <a:lnTo>
                      <a:pt x="48" y="12676"/>
                    </a:lnTo>
                    <a:cubicBezTo>
                      <a:pt x="48" y="9507"/>
                      <a:pt x="1316" y="6972"/>
                      <a:pt x="3851" y="4436"/>
                    </a:cubicBezTo>
                    <a:lnTo>
                      <a:pt x="3851" y="4436"/>
                    </a:lnTo>
                    <a:cubicBezTo>
                      <a:pt x="6386" y="1268"/>
                      <a:pt x="10189" y="0"/>
                      <a:pt x="13991" y="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4A3A574E-DD8F-A3F7-BF14-08D232C1B5DE}"/>
                  </a:ext>
                </a:extLst>
              </p:cNvPr>
              <p:cNvSpPr/>
              <p:nvPr/>
            </p:nvSpPr>
            <p:spPr>
              <a:xfrm>
                <a:off x="7573974" y="4223325"/>
                <a:ext cx="25984" cy="25984"/>
              </a:xfrm>
              <a:custGeom>
                <a:avLst/>
                <a:gdLst>
                  <a:gd name="connsiteX0" fmla="*/ 13310 w 25984"/>
                  <a:gd name="connsiteY0" fmla="*/ 0 h 25984"/>
                  <a:gd name="connsiteX1" fmla="*/ 13310 w 25984"/>
                  <a:gd name="connsiteY1" fmla="*/ 0 h 25984"/>
                  <a:gd name="connsiteX2" fmla="*/ 13310 w 25984"/>
                  <a:gd name="connsiteY2" fmla="*/ 0 h 25984"/>
                  <a:gd name="connsiteX3" fmla="*/ 25985 w 25984"/>
                  <a:gd name="connsiteY3" fmla="*/ 13309 h 25984"/>
                  <a:gd name="connsiteX4" fmla="*/ 25985 w 25984"/>
                  <a:gd name="connsiteY4" fmla="*/ 13309 h 25984"/>
                  <a:gd name="connsiteX5" fmla="*/ 12676 w 25984"/>
                  <a:gd name="connsiteY5" fmla="*/ 25985 h 25984"/>
                  <a:gd name="connsiteX6" fmla="*/ 12676 w 25984"/>
                  <a:gd name="connsiteY6" fmla="*/ 25985 h 25984"/>
                  <a:gd name="connsiteX7" fmla="*/ 0 w 25984"/>
                  <a:gd name="connsiteY7" fmla="*/ 12676 h 25984"/>
                  <a:gd name="connsiteX8" fmla="*/ 0 w 25984"/>
                  <a:gd name="connsiteY8" fmla="*/ 12676 h 25984"/>
                  <a:gd name="connsiteX9" fmla="*/ 3803 w 25984"/>
                  <a:gd name="connsiteY9" fmla="*/ 3803 h 25984"/>
                  <a:gd name="connsiteX10" fmla="*/ 3803 w 25984"/>
                  <a:gd name="connsiteY10" fmla="*/ 3803 h 25984"/>
                  <a:gd name="connsiteX11" fmla="*/ 13310 w 25984"/>
                  <a:gd name="connsiteY11" fmla="*/ 0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13310" y="0"/>
                    </a:moveTo>
                    <a:lnTo>
                      <a:pt x="13310" y="0"/>
                    </a:lnTo>
                    <a:lnTo>
                      <a:pt x="13310" y="0"/>
                    </a:lnTo>
                    <a:cubicBezTo>
                      <a:pt x="20281" y="0"/>
                      <a:pt x="25985" y="5704"/>
                      <a:pt x="25985" y="13309"/>
                    </a:cubicBezTo>
                    <a:lnTo>
                      <a:pt x="25985" y="13309"/>
                    </a:lnTo>
                    <a:cubicBezTo>
                      <a:pt x="25985" y="20281"/>
                      <a:pt x="20281" y="25985"/>
                      <a:pt x="12676" y="25985"/>
                    </a:cubicBezTo>
                    <a:lnTo>
                      <a:pt x="12676" y="25985"/>
                    </a:lnTo>
                    <a:cubicBezTo>
                      <a:pt x="5704" y="25985"/>
                      <a:pt x="0" y="20281"/>
                      <a:pt x="0" y="12676"/>
                    </a:cubicBezTo>
                    <a:lnTo>
                      <a:pt x="0" y="12676"/>
                    </a:lnTo>
                    <a:cubicBezTo>
                      <a:pt x="0" y="9507"/>
                      <a:pt x="1268" y="6338"/>
                      <a:pt x="3803" y="3803"/>
                    </a:cubicBezTo>
                    <a:lnTo>
                      <a:pt x="3803" y="3803"/>
                    </a:lnTo>
                    <a:cubicBezTo>
                      <a:pt x="6338" y="1268"/>
                      <a:pt x="9507" y="0"/>
                      <a:pt x="13310" y="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1C758DC9-8D05-06EB-6E6E-ECAFC9693B88}"/>
                  </a:ext>
                </a:extLst>
              </p:cNvPr>
              <p:cNvSpPr/>
              <p:nvPr/>
            </p:nvSpPr>
            <p:spPr>
              <a:xfrm>
                <a:off x="7025122" y="4773445"/>
                <a:ext cx="25984" cy="25984"/>
              </a:xfrm>
              <a:custGeom>
                <a:avLst/>
                <a:gdLst>
                  <a:gd name="connsiteX0" fmla="*/ 12676 w 25984"/>
                  <a:gd name="connsiteY0" fmla="*/ 0 h 25984"/>
                  <a:gd name="connsiteX1" fmla="*/ 25985 w 25984"/>
                  <a:gd name="connsiteY1" fmla="*/ 12675 h 25984"/>
                  <a:gd name="connsiteX2" fmla="*/ 25985 w 25984"/>
                  <a:gd name="connsiteY2" fmla="*/ 12675 h 25984"/>
                  <a:gd name="connsiteX3" fmla="*/ 13310 w 25984"/>
                  <a:gd name="connsiteY3" fmla="*/ 25985 h 25984"/>
                  <a:gd name="connsiteX4" fmla="*/ 13310 w 25984"/>
                  <a:gd name="connsiteY4" fmla="*/ 25985 h 25984"/>
                  <a:gd name="connsiteX5" fmla="*/ 0 w 25984"/>
                  <a:gd name="connsiteY5" fmla="*/ 13309 h 25984"/>
                  <a:gd name="connsiteX6" fmla="*/ 0 w 25984"/>
                  <a:gd name="connsiteY6" fmla="*/ 13309 h 25984"/>
                  <a:gd name="connsiteX7" fmla="*/ 0 w 25984"/>
                  <a:gd name="connsiteY7" fmla="*/ 13309 h 25984"/>
                  <a:gd name="connsiteX8" fmla="*/ 0 w 25984"/>
                  <a:gd name="connsiteY8" fmla="*/ 13309 h 25984"/>
                  <a:gd name="connsiteX9" fmla="*/ 3803 w 25984"/>
                  <a:gd name="connsiteY9" fmla="*/ 3803 h 25984"/>
                  <a:gd name="connsiteX10" fmla="*/ 3803 w 25984"/>
                  <a:gd name="connsiteY10" fmla="*/ 3803 h 25984"/>
                  <a:gd name="connsiteX11" fmla="*/ 12676 w 25984"/>
                  <a:gd name="connsiteY11" fmla="*/ 0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12676" y="0"/>
                    </a:moveTo>
                    <a:cubicBezTo>
                      <a:pt x="19647" y="0"/>
                      <a:pt x="25351" y="5704"/>
                      <a:pt x="25985" y="12675"/>
                    </a:cubicBezTo>
                    <a:lnTo>
                      <a:pt x="25985" y="12675"/>
                    </a:lnTo>
                    <a:cubicBezTo>
                      <a:pt x="25985" y="19647"/>
                      <a:pt x="20281" y="25351"/>
                      <a:pt x="13310" y="25985"/>
                    </a:cubicBezTo>
                    <a:lnTo>
                      <a:pt x="13310" y="25985"/>
                    </a:lnTo>
                    <a:cubicBezTo>
                      <a:pt x="6338" y="25985"/>
                      <a:pt x="634" y="20281"/>
                      <a:pt x="0" y="13309"/>
                    </a:cubicBezTo>
                    <a:lnTo>
                      <a:pt x="0" y="13309"/>
                    </a:lnTo>
                    <a:lnTo>
                      <a:pt x="0" y="13309"/>
                    </a:lnTo>
                    <a:lnTo>
                      <a:pt x="0" y="13309"/>
                    </a:lnTo>
                    <a:cubicBezTo>
                      <a:pt x="0" y="9507"/>
                      <a:pt x="1268" y="6338"/>
                      <a:pt x="3803" y="3803"/>
                    </a:cubicBezTo>
                    <a:lnTo>
                      <a:pt x="3803" y="3803"/>
                    </a:lnTo>
                    <a:cubicBezTo>
                      <a:pt x="6338" y="1268"/>
                      <a:pt x="9507" y="0"/>
                      <a:pt x="12676" y="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A96806BF-1800-F2F6-6767-E2178C17A56C}"/>
                  </a:ext>
                </a:extLst>
              </p:cNvPr>
              <p:cNvSpPr/>
              <p:nvPr/>
            </p:nvSpPr>
            <p:spPr>
              <a:xfrm>
                <a:off x="7625257" y="4226969"/>
                <a:ext cx="25458" cy="25563"/>
              </a:xfrm>
              <a:custGeom>
                <a:avLst/>
                <a:gdLst>
                  <a:gd name="connsiteX0" fmla="*/ 13997 w 25458"/>
                  <a:gd name="connsiteY0" fmla="*/ 158 h 25563"/>
                  <a:gd name="connsiteX1" fmla="*/ 13997 w 25458"/>
                  <a:gd name="connsiteY1" fmla="*/ 158 h 25563"/>
                  <a:gd name="connsiteX2" fmla="*/ 13997 w 25458"/>
                  <a:gd name="connsiteY2" fmla="*/ 158 h 25563"/>
                  <a:gd name="connsiteX3" fmla="*/ 25405 w 25458"/>
                  <a:gd name="connsiteY3" fmla="*/ 14102 h 25563"/>
                  <a:gd name="connsiteX4" fmla="*/ 25405 w 25458"/>
                  <a:gd name="connsiteY4" fmla="*/ 14102 h 25563"/>
                  <a:gd name="connsiteX5" fmla="*/ 11462 w 25458"/>
                  <a:gd name="connsiteY5" fmla="*/ 25510 h 25563"/>
                  <a:gd name="connsiteX6" fmla="*/ 11462 w 25458"/>
                  <a:gd name="connsiteY6" fmla="*/ 25510 h 25563"/>
                  <a:gd name="connsiteX7" fmla="*/ 53 w 25458"/>
                  <a:gd name="connsiteY7" fmla="*/ 11566 h 25563"/>
                  <a:gd name="connsiteX8" fmla="*/ 53 w 25458"/>
                  <a:gd name="connsiteY8" fmla="*/ 11566 h 25563"/>
                  <a:gd name="connsiteX9" fmla="*/ 3856 w 25458"/>
                  <a:gd name="connsiteY9" fmla="*/ 3961 h 25563"/>
                  <a:gd name="connsiteX10" fmla="*/ 3856 w 25458"/>
                  <a:gd name="connsiteY10" fmla="*/ 3961 h 25563"/>
                  <a:gd name="connsiteX11" fmla="*/ 13997 w 25458"/>
                  <a:gd name="connsiteY11" fmla="*/ 158 h 25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458" h="25563">
                    <a:moveTo>
                      <a:pt x="13997" y="158"/>
                    </a:moveTo>
                    <a:lnTo>
                      <a:pt x="13997" y="158"/>
                    </a:lnTo>
                    <a:lnTo>
                      <a:pt x="13997" y="158"/>
                    </a:lnTo>
                    <a:cubicBezTo>
                      <a:pt x="20968" y="792"/>
                      <a:pt x="26038" y="7130"/>
                      <a:pt x="25405" y="14102"/>
                    </a:cubicBezTo>
                    <a:lnTo>
                      <a:pt x="25405" y="14102"/>
                    </a:lnTo>
                    <a:cubicBezTo>
                      <a:pt x="24771" y="21073"/>
                      <a:pt x="18433" y="26143"/>
                      <a:pt x="11462" y="25510"/>
                    </a:cubicBezTo>
                    <a:lnTo>
                      <a:pt x="11462" y="25510"/>
                    </a:lnTo>
                    <a:cubicBezTo>
                      <a:pt x="4490" y="24876"/>
                      <a:pt x="-580" y="18538"/>
                      <a:pt x="53" y="11566"/>
                    </a:cubicBezTo>
                    <a:lnTo>
                      <a:pt x="53" y="11566"/>
                    </a:lnTo>
                    <a:cubicBezTo>
                      <a:pt x="687" y="8398"/>
                      <a:pt x="1955" y="5862"/>
                      <a:pt x="3856" y="3961"/>
                    </a:cubicBezTo>
                    <a:lnTo>
                      <a:pt x="3856" y="3961"/>
                    </a:lnTo>
                    <a:cubicBezTo>
                      <a:pt x="6391" y="792"/>
                      <a:pt x="10194" y="-475"/>
                      <a:pt x="13997" y="15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A7ACC86C-5A3D-9328-FCEA-7D07D4B61014}"/>
                  </a:ext>
                </a:extLst>
              </p:cNvPr>
              <p:cNvSpPr/>
              <p:nvPr/>
            </p:nvSpPr>
            <p:spPr>
              <a:xfrm>
                <a:off x="7028802" y="4824094"/>
                <a:ext cx="25533" cy="25458"/>
              </a:xfrm>
              <a:custGeom>
                <a:avLst/>
                <a:gdLst>
                  <a:gd name="connsiteX0" fmla="*/ 11531 w 25533"/>
                  <a:gd name="connsiteY0" fmla="*/ 54 h 25458"/>
                  <a:gd name="connsiteX1" fmla="*/ 25474 w 25533"/>
                  <a:gd name="connsiteY1" fmla="*/ 11462 h 25458"/>
                  <a:gd name="connsiteX2" fmla="*/ 25474 w 25533"/>
                  <a:gd name="connsiteY2" fmla="*/ 11462 h 25458"/>
                  <a:gd name="connsiteX3" fmla="*/ 14066 w 25533"/>
                  <a:gd name="connsiteY3" fmla="*/ 25405 h 25458"/>
                  <a:gd name="connsiteX4" fmla="*/ 14066 w 25533"/>
                  <a:gd name="connsiteY4" fmla="*/ 25405 h 25458"/>
                  <a:gd name="connsiteX5" fmla="*/ 123 w 25533"/>
                  <a:gd name="connsiteY5" fmla="*/ 13997 h 25458"/>
                  <a:gd name="connsiteX6" fmla="*/ 123 w 25533"/>
                  <a:gd name="connsiteY6" fmla="*/ 13997 h 25458"/>
                  <a:gd name="connsiteX7" fmla="*/ 3926 w 25533"/>
                  <a:gd name="connsiteY7" fmla="*/ 3222 h 25458"/>
                  <a:gd name="connsiteX8" fmla="*/ 3926 w 25533"/>
                  <a:gd name="connsiteY8" fmla="*/ 3222 h 25458"/>
                  <a:gd name="connsiteX9" fmla="*/ 11531 w 25533"/>
                  <a:gd name="connsiteY9" fmla="*/ 54 h 2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33" h="25458">
                    <a:moveTo>
                      <a:pt x="11531" y="54"/>
                    </a:moveTo>
                    <a:cubicBezTo>
                      <a:pt x="18502" y="-580"/>
                      <a:pt x="24840" y="4490"/>
                      <a:pt x="25474" y="11462"/>
                    </a:cubicBezTo>
                    <a:lnTo>
                      <a:pt x="25474" y="11462"/>
                    </a:lnTo>
                    <a:cubicBezTo>
                      <a:pt x="26108" y="18433"/>
                      <a:pt x="21671" y="24771"/>
                      <a:pt x="14066" y="25405"/>
                    </a:cubicBezTo>
                    <a:lnTo>
                      <a:pt x="14066" y="25405"/>
                    </a:lnTo>
                    <a:cubicBezTo>
                      <a:pt x="7094" y="26038"/>
                      <a:pt x="756" y="20968"/>
                      <a:pt x="123" y="13997"/>
                    </a:cubicBezTo>
                    <a:lnTo>
                      <a:pt x="123" y="13997"/>
                    </a:lnTo>
                    <a:cubicBezTo>
                      <a:pt x="-511" y="10194"/>
                      <a:pt x="1390" y="6391"/>
                      <a:pt x="3926" y="3222"/>
                    </a:cubicBezTo>
                    <a:lnTo>
                      <a:pt x="3926" y="3222"/>
                    </a:lnTo>
                    <a:cubicBezTo>
                      <a:pt x="5827" y="1955"/>
                      <a:pt x="8362" y="687"/>
                      <a:pt x="11531" y="5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18EFC41-703E-96F6-F296-985B02EE76BE}"/>
                  </a:ext>
                </a:extLst>
              </p:cNvPr>
              <p:cNvSpPr/>
              <p:nvPr/>
            </p:nvSpPr>
            <p:spPr>
              <a:xfrm>
                <a:off x="7675797" y="4235209"/>
                <a:ext cx="25782" cy="25725"/>
              </a:xfrm>
              <a:custGeom>
                <a:avLst/>
                <a:gdLst>
                  <a:gd name="connsiteX0" fmla="*/ 15427 w 25782"/>
                  <a:gd name="connsiteY0" fmla="*/ 158 h 25725"/>
                  <a:gd name="connsiteX1" fmla="*/ 25567 w 25782"/>
                  <a:gd name="connsiteY1" fmla="*/ 15369 h 25725"/>
                  <a:gd name="connsiteX2" fmla="*/ 25567 w 25782"/>
                  <a:gd name="connsiteY2" fmla="*/ 15369 h 25725"/>
                  <a:gd name="connsiteX3" fmla="*/ 10356 w 25782"/>
                  <a:gd name="connsiteY3" fmla="*/ 25510 h 25725"/>
                  <a:gd name="connsiteX4" fmla="*/ 10356 w 25782"/>
                  <a:gd name="connsiteY4" fmla="*/ 25510 h 25725"/>
                  <a:gd name="connsiteX5" fmla="*/ 216 w 25782"/>
                  <a:gd name="connsiteY5" fmla="*/ 10299 h 25725"/>
                  <a:gd name="connsiteX6" fmla="*/ 216 w 25782"/>
                  <a:gd name="connsiteY6" fmla="*/ 10299 h 25725"/>
                  <a:gd name="connsiteX7" fmla="*/ 3385 w 25782"/>
                  <a:gd name="connsiteY7" fmla="*/ 3961 h 25725"/>
                  <a:gd name="connsiteX8" fmla="*/ 3385 w 25782"/>
                  <a:gd name="connsiteY8" fmla="*/ 3961 h 25725"/>
                  <a:gd name="connsiteX9" fmla="*/ 15427 w 25782"/>
                  <a:gd name="connsiteY9" fmla="*/ 158 h 2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82" h="25725">
                    <a:moveTo>
                      <a:pt x="15427" y="158"/>
                    </a:moveTo>
                    <a:cubicBezTo>
                      <a:pt x="22398" y="1426"/>
                      <a:pt x="26835" y="8398"/>
                      <a:pt x="25567" y="15369"/>
                    </a:cubicBezTo>
                    <a:lnTo>
                      <a:pt x="25567" y="15369"/>
                    </a:lnTo>
                    <a:cubicBezTo>
                      <a:pt x="24299" y="22341"/>
                      <a:pt x="17328" y="26777"/>
                      <a:pt x="10356" y="25510"/>
                    </a:cubicBezTo>
                    <a:lnTo>
                      <a:pt x="10356" y="25510"/>
                    </a:lnTo>
                    <a:cubicBezTo>
                      <a:pt x="3385" y="24242"/>
                      <a:pt x="-1052" y="17270"/>
                      <a:pt x="216" y="10299"/>
                    </a:cubicBezTo>
                    <a:lnTo>
                      <a:pt x="216" y="10299"/>
                    </a:lnTo>
                    <a:cubicBezTo>
                      <a:pt x="850" y="7764"/>
                      <a:pt x="2117" y="5862"/>
                      <a:pt x="3385" y="3961"/>
                    </a:cubicBezTo>
                    <a:lnTo>
                      <a:pt x="3385" y="3961"/>
                    </a:lnTo>
                    <a:cubicBezTo>
                      <a:pt x="6554" y="792"/>
                      <a:pt x="10990" y="-475"/>
                      <a:pt x="15427" y="15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7D12961E-EE24-F6CF-C363-174BDCFCA89F}"/>
                  </a:ext>
                </a:extLst>
              </p:cNvPr>
              <p:cNvSpPr/>
              <p:nvPr/>
            </p:nvSpPr>
            <p:spPr>
              <a:xfrm>
                <a:off x="7038270" y="4874634"/>
                <a:ext cx="25120" cy="25808"/>
              </a:xfrm>
              <a:custGeom>
                <a:avLst/>
                <a:gdLst>
                  <a:gd name="connsiteX0" fmla="*/ 9668 w 25120"/>
                  <a:gd name="connsiteY0" fmla="*/ 216 h 25808"/>
                  <a:gd name="connsiteX1" fmla="*/ 24879 w 25120"/>
                  <a:gd name="connsiteY1" fmla="*/ 10356 h 25808"/>
                  <a:gd name="connsiteX2" fmla="*/ 24879 w 25120"/>
                  <a:gd name="connsiteY2" fmla="*/ 10356 h 25808"/>
                  <a:gd name="connsiteX3" fmla="*/ 15372 w 25120"/>
                  <a:gd name="connsiteY3" fmla="*/ 25567 h 25808"/>
                  <a:gd name="connsiteX4" fmla="*/ 15372 w 25120"/>
                  <a:gd name="connsiteY4" fmla="*/ 25567 h 25808"/>
                  <a:gd name="connsiteX5" fmla="*/ 162 w 25120"/>
                  <a:gd name="connsiteY5" fmla="*/ 16060 h 25808"/>
                  <a:gd name="connsiteX6" fmla="*/ 162 w 25120"/>
                  <a:gd name="connsiteY6" fmla="*/ 16060 h 25808"/>
                  <a:gd name="connsiteX7" fmla="*/ 3330 w 25120"/>
                  <a:gd name="connsiteY7" fmla="*/ 4019 h 25808"/>
                  <a:gd name="connsiteX8" fmla="*/ 3330 w 25120"/>
                  <a:gd name="connsiteY8" fmla="*/ 4019 h 25808"/>
                  <a:gd name="connsiteX9" fmla="*/ 9668 w 25120"/>
                  <a:gd name="connsiteY9" fmla="*/ 216 h 25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20" h="25808">
                    <a:moveTo>
                      <a:pt x="9668" y="216"/>
                    </a:moveTo>
                    <a:cubicBezTo>
                      <a:pt x="16640" y="-1052"/>
                      <a:pt x="23611" y="3385"/>
                      <a:pt x="24879" y="10356"/>
                    </a:cubicBezTo>
                    <a:lnTo>
                      <a:pt x="24879" y="10356"/>
                    </a:lnTo>
                    <a:cubicBezTo>
                      <a:pt x="26146" y="17328"/>
                      <a:pt x="22344" y="24299"/>
                      <a:pt x="15372" y="25567"/>
                    </a:cubicBezTo>
                    <a:lnTo>
                      <a:pt x="15372" y="25567"/>
                    </a:lnTo>
                    <a:cubicBezTo>
                      <a:pt x="8401" y="26835"/>
                      <a:pt x="1429" y="23032"/>
                      <a:pt x="162" y="16060"/>
                    </a:cubicBezTo>
                    <a:lnTo>
                      <a:pt x="162" y="16060"/>
                    </a:lnTo>
                    <a:cubicBezTo>
                      <a:pt x="-472" y="11624"/>
                      <a:pt x="795" y="7187"/>
                      <a:pt x="3330" y="4019"/>
                    </a:cubicBezTo>
                    <a:lnTo>
                      <a:pt x="3330" y="4019"/>
                    </a:lnTo>
                    <a:cubicBezTo>
                      <a:pt x="4598" y="2117"/>
                      <a:pt x="7133" y="850"/>
                      <a:pt x="9668" y="21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9A1FCD07-75BA-47FF-3FF4-D68DD390792D}"/>
                  </a:ext>
                </a:extLst>
              </p:cNvPr>
              <p:cNvSpPr/>
              <p:nvPr/>
            </p:nvSpPr>
            <p:spPr>
              <a:xfrm>
                <a:off x="7725293" y="4248191"/>
                <a:ext cx="25362" cy="25112"/>
              </a:xfrm>
              <a:custGeom>
                <a:avLst/>
                <a:gdLst>
                  <a:gd name="connsiteX0" fmla="*/ 16632 w 25362"/>
                  <a:gd name="connsiteY0" fmla="*/ 486 h 25112"/>
                  <a:gd name="connsiteX1" fmla="*/ 24872 w 25362"/>
                  <a:gd name="connsiteY1" fmla="*/ 16330 h 25112"/>
                  <a:gd name="connsiteX2" fmla="*/ 24872 w 25362"/>
                  <a:gd name="connsiteY2" fmla="*/ 16330 h 25112"/>
                  <a:gd name="connsiteX3" fmla="*/ 9027 w 25362"/>
                  <a:gd name="connsiteY3" fmla="*/ 24569 h 25112"/>
                  <a:gd name="connsiteX4" fmla="*/ 9027 w 25362"/>
                  <a:gd name="connsiteY4" fmla="*/ 24569 h 25112"/>
                  <a:gd name="connsiteX5" fmla="*/ 788 w 25362"/>
                  <a:gd name="connsiteY5" fmla="*/ 8725 h 25112"/>
                  <a:gd name="connsiteX6" fmla="*/ 788 w 25362"/>
                  <a:gd name="connsiteY6" fmla="*/ 8725 h 25112"/>
                  <a:gd name="connsiteX7" fmla="*/ 3957 w 25362"/>
                  <a:gd name="connsiteY7" fmla="*/ 3655 h 25112"/>
                  <a:gd name="connsiteX8" fmla="*/ 3957 w 25362"/>
                  <a:gd name="connsiteY8" fmla="*/ 3655 h 25112"/>
                  <a:gd name="connsiteX9" fmla="*/ 16632 w 25362"/>
                  <a:gd name="connsiteY9" fmla="*/ 486 h 2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62" h="25112">
                    <a:moveTo>
                      <a:pt x="16632" y="486"/>
                    </a:moveTo>
                    <a:cubicBezTo>
                      <a:pt x="22970" y="2387"/>
                      <a:pt x="26773" y="9993"/>
                      <a:pt x="24872" y="16330"/>
                    </a:cubicBezTo>
                    <a:lnTo>
                      <a:pt x="24872" y="16330"/>
                    </a:lnTo>
                    <a:cubicBezTo>
                      <a:pt x="22970" y="23302"/>
                      <a:pt x="15365" y="26471"/>
                      <a:pt x="9027" y="24569"/>
                    </a:cubicBezTo>
                    <a:lnTo>
                      <a:pt x="9027" y="24569"/>
                    </a:lnTo>
                    <a:cubicBezTo>
                      <a:pt x="2056" y="22668"/>
                      <a:pt x="-1747" y="15063"/>
                      <a:pt x="788" y="8725"/>
                    </a:cubicBezTo>
                    <a:lnTo>
                      <a:pt x="788" y="8725"/>
                    </a:lnTo>
                    <a:cubicBezTo>
                      <a:pt x="1422" y="6824"/>
                      <a:pt x="2689" y="4922"/>
                      <a:pt x="3957" y="3655"/>
                    </a:cubicBezTo>
                    <a:lnTo>
                      <a:pt x="3957" y="3655"/>
                    </a:lnTo>
                    <a:cubicBezTo>
                      <a:pt x="6492" y="486"/>
                      <a:pt x="11562" y="-782"/>
                      <a:pt x="16632" y="48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317CAFD3-FC6C-7F0D-BA37-FF6D3C178C00}"/>
                  </a:ext>
                </a:extLst>
              </p:cNvPr>
              <p:cNvSpPr/>
              <p:nvPr/>
            </p:nvSpPr>
            <p:spPr>
              <a:xfrm>
                <a:off x="7051255" y="4923793"/>
                <a:ext cx="25112" cy="25065"/>
              </a:xfrm>
              <a:custGeom>
                <a:avLst/>
                <a:gdLst>
                  <a:gd name="connsiteX0" fmla="*/ 8725 w 25112"/>
                  <a:gd name="connsiteY0" fmla="*/ 491 h 25065"/>
                  <a:gd name="connsiteX1" fmla="*/ 24569 w 25112"/>
                  <a:gd name="connsiteY1" fmla="*/ 8730 h 25065"/>
                  <a:gd name="connsiteX2" fmla="*/ 24569 w 25112"/>
                  <a:gd name="connsiteY2" fmla="*/ 8730 h 25065"/>
                  <a:gd name="connsiteX3" fmla="*/ 16330 w 25112"/>
                  <a:gd name="connsiteY3" fmla="*/ 24575 h 25065"/>
                  <a:gd name="connsiteX4" fmla="*/ 16330 w 25112"/>
                  <a:gd name="connsiteY4" fmla="*/ 24575 h 25065"/>
                  <a:gd name="connsiteX5" fmla="*/ 486 w 25112"/>
                  <a:gd name="connsiteY5" fmla="*/ 16336 h 25065"/>
                  <a:gd name="connsiteX6" fmla="*/ 486 w 25112"/>
                  <a:gd name="connsiteY6" fmla="*/ 16336 h 25065"/>
                  <a:gd name="connsiteX7" fmla="*/ 3655 w 25112"/>
                  <a:gd name="connsiteY7" fmla="*/ 3660 h 25065"/>
                  <a:gd name="connsiteX8" fmla="*/ 3655 w 25112"/>
                  <a:gd name="connsiteY8" fmla="*/ 3660 h 25065"/>
                  <a:gd name="connsiteX9" fmla="*/ 8725 w 25112"/>
                  <a:gd name="connsiteY9" fmla="*/ 491 h 2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12" h="25065">
                    <a:moveTo>
                      <a:pt x="8725" y="491"/>
                    </a:moveTo>
                    <a:cubicBezTo>
                      <a:pt x="15696" y="-1410"/>
                      <a:pt x="22668" y="2393"/>
                      <a:pt x="24569" y="8730"/>
                    </a:cubicBezTo>
                    <a:lnTo>
                      <a:pt x="24569" y="8730"/>
                    </a:lnTo>
                    <a:cubicBezTo>
                      <a:pt x="26471" y="15702"/>
                      <a:pt x="23302" y="22673"/>
                      <a:pt x="16330" y="24575"/>
                    </a:cubicBezTo>
                    <a:lnTo>
                      <a:pt x="16330" y="24575"/>
                    </a:lnTo>
                    <a:cubicBezTo>
                      <a:pt x="9359" y="26476"/>
                      <a:pt x="2387" y="22673"/>
                      <a:pt x="486" y="16336"/>
                    </a:cubicBezTo>
                    <a:lnTo>
                      <a:pt x="486" y="16336"/>
                    </a:lnTo>
                    <a:cubicBezTo>
                      <a:pt x="-782" y="11265"/>
                      <a:pt x="486" y="6829"/>
                      <a:pt x="3655" y="3660"/>
                    </a:cubicBezTo>
                    <a:lnTo>
                      <a:pt x="3655" y="3660"/>
                    </a:lnTo>
                    <a:cubicBezTo>
                      <a:pt x="4922" y="2393"/>
                      <a:pt x="6190" y="1125"/>
                      <a:pt x="8725" y="49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C589F9FC-519C-E9FB-56C2-87DF494945C7}"/>
                  </a:ext>
                </a:extLst>
              </p:cNvPr>
              <p:cNvSpPr/>
              <p:nvPr/>
            </p:nvSpPr>
            <p:spPr>
              <a:xfrm>
                <a:off x="7773373" y="4265881"/>
                <a:ext cx="25200" cy="25499"/>
              </a:xfrm>
              <a:custGeom>
                <a:avLst/>
                <a:gdLst>
                  <a:gd name="connsiteX0" fmla="*/ 17353 w 25200"/>
                  <a:gd name="connsiteY0" fmla="*/ 1175 h 25499"/>
                  <a:gd name="connsiteX1" fmla="*/ 24325 w 25200"/>
                  <a:gd name="connsiteY1" fmla="*/ 17653 h 25499"/>
                  <a:gd name="connsiteX2" fmla="*/ 24325 w 25200"/>
                  <a:gd name="connsiteY2" fmla="*/ 17653 h 25499"/>
                  <a:gd name="connsiteX3" fmla="*/ 7847 w 25200"/>
                  <a:gd name="connsiteY3" fmla="*/ 24625 h 25499"/>
                  <a:gd name="connsiteX4" fmla="*/ 7847 w 25200"/>
                  <a:gd name="connsiteY4" fmla="*/ 24625 h 25499"/>
                  <a:gd name="connsiteX5" fmla="*/ 875 w 25200"/>
                  <a:gd name="connsiteY5" fmla="*/ 7512 h 25499"/>
                  <a:gd name="connsiteX6" fmla="*/ 875 w 25200"/>
                  <a:gd name="connsiteY6" fmla="*/ 7512 h 25499"/>
                  <a:gd name="connsiteX7" fmla="*/ 3410 w 25200"/>
                  <a:gd name="connsiteY7" fmla="*/ 3710 h 25499"/>
                  <a:gd name="connsiteX8" fmla="*/ 3410 w 25200"/>
                  <a:gd name="connsiteY8" fmla="*/ 3710 h 25499"/>
                  <a:gd name="connsiteX9" fmla="*/ 17353 w 25200"/>
                  <a:gd name="connsiteY9" fmla="*/ 1175 h 2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00" h="25499">
                    <a:moveTo>
                      <a:pt x="17353" y="1175"/>
                    </a:moveTo>
                    <a:cubicBezTo>
                      <a:pt x="23691" y="3710"/>
                      <a:pt x="26860" y="11315"/>
                      <a:pt x="24325" y="17653"/>
                    </a:cubicBezTo>
                    <a:lnTo>
                      <a:pt x="24325" y="17653"/>
                    </a:lnTo>
                    <a:cubicBezTo>
                      <a:pt x="21790" y="23991"/>
                      <a:pt x="14185" y="27160"/>
                      <a:pt x="7847" y="24625"/>
                    </a:cubicBezTo>
                    <a:lnTo>
                      <a:pt x="7847" y="24625"/>
                    </a:lnTo>
                    <a:cubicBezTo>
                      <a:pt x="1509" y="22090"/>
                      <a:pt x="-1660" y="14484"/>
                      <a:pt x="875" y="7512"/>
                    </a:cubicBezTo>
                    <a:lnTo>
                      <a:pt x="875" y="7512"/>
                    </a:lnTo>
                    <a:cubicBezTo>
                      <a:pt x="1509" y="6245"/>
                      <a:pt x="2777" y="4344"/>
                      <a:pt x="3410" y="3710"/>
                    </a:cubicBezTo>
                    <a:lnTo>
                      <a:pt x="3410" y="3710"/>
                    </a:lnTo>
                    <a:cubicBezTo>
                      <a:pt x="7213" y="541"/>
                      <a:pt x="12283" y="-1360"/>
                      <a:pt x="17353" y="117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7230EEA8-67DB-26E8-363A-0D0AF436C4C8}"/>
                  </a:ext>
                </a:extLst>
              </p:cNvPr>
              <p:cNvSpPr/>
              <p:nvPr/>
            </p:nvSpPr>
            <p:spPr>
              <a:xfrm>
                <a:off x="7068593" y="4972114"/>
                <a:ext cx="25303" cy="25382"/>
              </a:xfrm>
              <a:custGeom>
                <a:avLst/>
                <a:gdLst>
                  <a:gd name="connsiteX0" fmla="*/ 7865 w 25303"/>
                  <a:gd name="connsiteY0" fmla="*/ 971 h 25382"/>
                  <a:gd name="connsiteX1" fmla="*/ 24343 w 25303"/>
                  <a:gd name="connsiteY1" fmla="*/ 7309 h 25382"/>
                  <a:gd name="connsiteX2" fmla="*/ 24343 w 25303"/>
                  <a:gd name="connsiteY2" fmla="*/ 7309 h 25382"/>
                  <a:gd name="connsiteX3" fmla="*/ 17372 w 25303"/>
                  <a:gd name="connsiteY3" fmla="*/ 24421 h 25382"/>
                  <a:gd name="connsiteX4" fmla="*/ 17372 w 25303"/>
                  <a:gd name="connsiteY4" fmla="*/ 24421 h 25382"/>
                  <a:gd name="connsiteX5" fmla="*/ 893 w 25303"/>
                  <a:gd name="connsiteY5" fmla="*/ 17450 h 25382"/>
                  <a:gd name="connsiteX6" fmla="*/ 893 w 25303"/>
                  <a:gd name="connsiteY6" fmla="*/ 17450 h 25382"/>
                  <a:gd name="connsiteX7" fmla="*/ 3428 w 25303"/>
                  <a:gd name="connsiteY7" fmla="*/ 3507 h 25382"/>
                  <a:gd name="connsiteX8" fmla="*/ 3428 w 25303"/>
                  <a:gd name="connsiteY8" fmla="*/ 3507 h 25382"/>
                  <a:gd name="connsiteX9" fmla="*/ 7865 w 25303"/>
                  <a:gd name="connsiteY9" fmla="*/ 971 h 2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03" h="25382">
                    <a:moveTo>
                      <a:pt x="7865" y="971"/>
                    </a:moveTo>
                    <a:cubicBezTo>
                      <a:pt x="14203" y="-1564"/>
                      <a:pt x="21808" y="971"/>
                      <a:pt x="24343" y="7309"/>
                    </a:cubicBezTo>
                    <a:lnTo>
                      <a:pt x="24343" y="7309"/>
                    </a:lnTo>
                    <a:cubicBezTo>
                      <a:pt x="26878" y="13647"/>
                      <a:pt x="24343" y="21252"/>
                      <a:pt x="17372" y="24421"/>
                    </a:cubicBezTo>
                    <a:lnTo>
                      <a:pt x="17372" y="24421"/>
                    </a:lnTo>
                    <a:cubicBezTo>
                      <a:pt x="11034" y="26956"/>
                      <a:pt x="3428" y="24421"/>
                      <a:pt x="893" y="17450"/>
                    </a:cubicBezTo>
                    <a:lnTo>
                      <a:pt x="893" y="17450"/>
                    </a:lnTo>
                    <a:cubicBezTo>
                      <a:pt x="-1008" y="12380"/>
                      <a:pt x="260" y="6676"/>
                      <a:pt x="3428" y="3507"/>
                    </a:cubicBezTo>
                    <a:lnTo>
                      <a:pt x="3428" y="3507"/>
                    </a:lnTo>
                    <a:cubicBezTo>
                      <a:pt x="4696" y="2239"/>
                      <a:pt x="5964" y="1605"/>
                      <a:pt x="7865" y="97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710BDCE1-4DDC-5059-1CA4-E22776C21D57}"/>
                  </a:ext>
                </a:extLst>
              </p:cNvPr>
              <p:cNvSpPr/>
              <p:nvPr/>
            </p:nvSpPr>
            <p:spPr>
              <a:xfrm>
                <a:off x="7819009" y="4288351"/>
                <a:ext cx="25192" cy="25208"/>
              </a:xfrm>
              <a:custGeom>
                <a:avLst/>
                <a:gdLst>
                  <a:gd name="connsiteX0" fmla="*/ 18617 w 25192"/>
                  <a:gd name="connsiteY0" fmla="*/ 1521 h 25208"/>
                  <a:gd name="connsiteX1" fmla="*/ 23688 w 25192"/>
                  <a:gd name="connsiteY1" fmla="*/ 18633 h 25208"/>
                  <a:gd name="connsiteX2" fmla="*/ 23688 w 25192"/>
                  <a:gd name="connsiteY2" fmla="*/ 18633 h 25208"/>
                  <a:gd name="connsiteX3" fmla="*/ 6576 w 25192"/>
                  <a:gd name="connsiteY3" fmla="*/ 23703 h 25208"/>
                  <a:gd name="connsiteX4" fmla="*/ 6576 w 25192"/>
                  <a:gd name="connsiteY4" fmla="*/ 23703 h 25208"/>
                  <a:gd name="connsiteX5" fmla="*/ 1505 w 25192"/>
                  <a:gd name="connsiteY5" fmla="*/ 6591 h 25208"/>
                  <a:gd name="connsiteX6" fmla="*/ 1505 w 25192"/>
                  <a:gd name="connsiteY6" fmla="*/ 6591 h 25208"/>
                  <a:gd name="connsiteX7" fmla="*/ 3407 w 25192"/>
                  <a:gd name="connsiteY7" fmla="*/ 3422 h 25208"/>
                  <a:gd name="connsiteX8" fmla="*/ 3407 w 25192"/>
                  <a:gd name="connsiteY8" fmla="*/ 3422 h 25208"/>
                  <a:gd name="connsiteX9" fmla="*/ 18617 w 25192"/>
                  <a:gd name="connsiteY9" fmla="*/ 1521 h 25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92" h="25208">
                    <a:moveTo>
                      <a:pt x="18617" y="1521"/>
                    </a:moveTo>
                    <a:cubicBezTo>
                      <a:pt x="24955" y="4690"/>
                      <a:pt x="26856" y="12929"/>
                      <a:pt x="23688" y="18633"/>
                    </a:cubicBezTo>
                    <a:lnTo>
                      <a:pt x="23688" y="18633"/>
                    </a:lnTo>
                    <a:cubicBezTo>
                      <a:pt x="20519" y="24971"/>
                      <a:pt x="12280" y="26872"/>
                      <a:pt x="6576" y="23703"/>
                    </a:cubicBezTo>
                    <a:lnTo>
                      <a:pt x="6576" y="23703"/>
                    </a:lnTo>
                    <a:cubicBezTo>
                      <a:pt x="238" y="20534"/>
                      <a:pt x="-1664" y="12295"/>
                      <a:pt x="1505" y="6591"/>
                    </a:cubicBezTo>
                    <a:lnTo>
                      <a:pt x="1505" y="6591"/>
                    </a:lnTo>
                    <a:cubicBezTo>
                      <a:pt x="2139" y="5324"/>
                      <a:pt x="2773" y="4690"/>
                      <a:pt x="3407" y="3422"/>
                    </a:cubicBezTo>
                    <a:lnTo>
                      <a:pt x="3407" y="3422"/>
                    </a:lnTo>
                    <a:cubicBezTo>
                      <a:pt x="7209" y="-380"/>
                      <a:pt x="13547" y="-1014"/>
                      <a:pt x="18617" y="152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2C7E777D-1EFD-826F-9264-B165EACF9AD4}"/>
                  </a:ext>
                </a:extLst>
              </p:cNvPr>
              <p:cNvSpPr/>
              <p:nvPr/>
            </p:nvSpPr>
            <p:spPr>
              <a:xfrm>
                <a:off x="7090781" y="5017846"/>
                <a:ext cx="25208" cy="25193"/>
              </a:xfrm>
              <a:custGeom>
                <a:avLst/>
                <a:gdLst>
                  <a:gd name="connsiteX0" fmla="*/ 6591 w 25208"/>
                  <a:gd name="connsiteY0" fmla="*/ 1505 h 25193"/>
                  <a:gd name="connsiteX1" fmla="*/ 23703 w 25208"/>
                  <a:gd name="connsiteY1" fmla="*/ 6576 h 25193"/>
                  <a:gd name="connsiteX2" fmla="*/ 23703 w 25208"/>
                  <a:gd name="connsiteY2" fmla="*/ 6576 h 25193"/>
                  <a:gd name="connsiteX3" fmla="*/ 18633 w 25208"/>
                  <a:gd name="connsiteY3" fmla="*/ 23688 h 25193"/>
                  <a:gd name="connsiteX4" fmla="*/ 18633 w 25208"/>
                  <a:gd name="connsiteY4" fmla="*/ 23688 h 25193"/>
                  <a:gd name="connsiteX5" fmla="*/ 1521 w 25208"/>
                  <a:gd name="connsiteY5" fmla="*/ 18617 h 25193"/>
                  <a:gd name="connsiteX6" fmla="*/ 1521 w 25208"/>
                  <a:gd name="connsiteY6" fmla="*/ 18617 h 25193"/>
                  <a:gd name="connsiteX7" fmla="*/ 1521 w 25208"/>
                  <a:gd name="connsiteY7" fmla="*/ 18617 h 25193"/>
                  <a:gd name="connsiteX8" fmla="*/ 1521 w 25208"/>
                  <a:gd name="connsiteY8" fmla="*/ 18617 h 25193"/>
                  <a:gd name="connsiteX9" fmla="*/ 3422 w 25208"/>
                  <a:gd name="connsiteY9" fmla="*/ 3407 h 25193"/>
                  <a:gd name="connsiteX10" fmla="*/ 3422 w 25208"/>
                  <a:gd name="connsiteY10" fmla="*/ 3407 h 25193"/>
                  <a:gd name="connsiteX11" fmla="*/ 6591 w 25208"/>
                  <a:gd name="connsiteY11" fmla="*/ 1505 h 25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08" h="25193">
                    <a:moveTo>
                      <a:pt x="6591" y="1505"/>
                    </a:moveTo>
                    <a:cubicBezTo>
                      <a:pt x="12929" y="-1664"/>
                      <a:pt x="20534" y="238"/>
                      <a:pt x="23703" y="6576"/>
                    </a:cubicBezTo>
                    <a:lnTo>
                      <a:pt x="23703" y="6576"/>
                    </a:lnTo>
                    <a:cubicBezTo>
                      <a:pt x="26872" y="12913"/>
                      <a:pt x="24971" y="20519"/>
                      <a:pt x="18633" y="23688"/>
                    </a:cubicBezTo>
                    <a:lnTo>
                      <a:pt x="18633" y="23688"/>
                    </a:lnTo>
                    <a:cubicBezTo>
                      <a:pt x="12295" y="26857"/>
                      <a:pt x="4690" y="24955"/>
                      <a:pt x="1521" y="18617"/>
                    </a:cubicBezTo>
                    <a:lnTo>
                      <a:pt x="1521" y="18617"/>
                    </a:lnTo>
                    <a:lnTo>
                      <a:pt x="1521" y="18617"/>
                    </a:lnTo>
                    <a:lnTo>
                      <a:pt x="1521" y="18617"/>
                    </a:lnTo>
                    <a:cubicBezTo>
                      <a:pt x="-1014" y="13547"/>
                      <a:pt x="-380" y="7209"/>
                      <a:pt x="3422" y="3407"/>
                    </a:cubicBezTo>
                    <a:lnTo>
                      <a:pt x="3422" y="3407"/>
                    </a:lnTo>
                    <a:cubicBezTo>
                      <a:pt x="4690" y="2773"/>
                      <a:pt x="5958" y="2139"/>
                      <a:pt x="6591" y="150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4A99B0AA-74F5-D6E5-71E0-12F9C17E9288}"/>
                  </a:ext>
                </a:extLst>
              </p:cNvPr>
              <p:cNvSpPr/>
              <p:nvPr/>
            </p:nvSpPr>
            <p:spPr>
              <a:xfrm>
                <a:off x="7862428" y="4314628"/>
                <a:ext cx="25817" cy="25862"/>
              </a:xfrm>
              <a:custGeom>
                <a:avLst/>
                <a:gdLst>
                  <a:gd name="connsiteX0" fmla="*/ 20197 w 25817"/>
                  <a:gd name="connsiteY0" fmla="*/ 2497 h 25862"/>
                  <a:gd name="connsiteX1" fmla="*/ 20197 w 25817"/>
                  <a:gd name="connsiteY1" fmla="*/ 2497 h 25862"/>
                  <a:gd name="connsiteX2" fmla="*/ 20197 w 25817"/>
                  <a:gd name="connsiteY2" fmla="*/ 2497 h 25862"/>
                  <a:gd name="connsiteX3" fmla="*/ 23366 w 25817"/>
                  <a:gd name="connsiteY3" fmla="*/ 20243 h 25862"/>
                  <a:gd name="connsiteX4" fmla="*/ 23366 w 25817"/>
                  <a:gd name="connsiteY4" fmla="*/ 20243 h 25862"/>
                  <a:gd name="connsiteX5" fmla="*/ 5620 w 25817"/>
                  <a:gd name="connsiteY5" fmla="*/ 23411 h 25862"/>
                  <a:gd name="connsiteX6" fmla="*/ 5620 w 25817"/>
                  <a:gd name="connsiteY6" fmla="*/ 23411 h 25862"/>
                  <a:gd name="connsiteX7" fmla="*/ 2451 w 25817"/>
                  <a:gd name="connsiteY7" fmla="*/ 5666 h 25862"/>
                  <a:gd name="connsiteX8" fmla="*/ 2451 w 25817"/>
                  <a:gd name="connsiteY8" fmla="*/ 5666 h 25862"/>
                  <a:gd name="connsiteX9" fmla="*/ 3719 w 25817"/>
                  <a:gd name="connsiteY9" fmla="*/ 3765 h 25862"/>
                  <a:gd name="connsiteX10" fmla="*/ 3719 w 25817"/>
                  <a:gd name="connsiteY10" fmla="*/ 3765 h 25862"/>
                  <a:gd name="connsiteX11" fmla="*/ 20197 w 25817"/>
                  <a:gd name="connsiteY11" fmla="*/ 2497 h 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17" h="25862">
                    <a:moveTo>
                      <a:pt x="20197" y="2497"/>
                    </a:moveTo>
                    <a:lnTo>
                      <a:pt x="20197" y="2497"/>
                    </a:lnTo>
                    <a:lnTo>
                      <a:pt x="20197" y="2497"/>
                    </a:lnTo>
                    <a:cubicBezTo>
                      <a:pt x="25901" y="6299"/>
                      <a:pt x="27802" y="14539"/>
                      <a:pt x="23366" y="20243"/>
                    </a:cubicBezTo>
                    <a:lnTo>
                      <a:pt x="23366" y="20243"/>
                    </a:lnTo>
                    <a:cubicBezTo>
                      <a:pt x="19563" y="25947"/>
                      <a:pt x="11324" y="27848"/>
                      <a:pt x="5620" y="23411"/>
                    </a:cubicBezTo>
                    <a:lnTo>
                      <a:pt x="5620" y="23411"/>
                    </a:lnTo>
                    <a:cubicBezTo>
                      <a:pt x="-84" y="19609"/>
                      <a:pt x="-1985" y="11370"/>
                      <a:pt x="2451" y="5666"/>
                    </a:cubicBezTo>
                    <a:lnTo>
                      <a:pt x="2451" y="5666"/>
                    </a:lnTo>
                    <a:cubicBezTo>
                      <a:pt x="3085" y="5032"/>
                      <a:pt x="3085" y="4398"/>
                      <a:pt x="3719" y="3765"/>
                    </a:cubicBezTo>
                    <a:lnTo>
                      <a:pt x="3719" y="3765"/>
                    </a:lnTo>
                    <a:cubicBezTo>
                      <a:pt x="8155" y="-672"/>
                      <a:pt x="15127" y="-1306"/>
                      <a:pt x="20197" y="249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289D9924-3472-DF1E-87D7-4EB973DB2BA3}"/>
                  </a:ext>
                </a:extLst>
              </p:cNvPr>
              <p:cNvSpPr/>
              <p:nvPr/>
            </p:nvSpPr>
            <p:spPr>
              <a:xfrm>
                <a:off x="7117893" y="5061542"/>
                <a:ext cx="25384" cy="25261"/>
              </a:xfrm>
              <a:custGeom>
                <a:avLst/>
                <a:gdLst>
                  <a:gd name="connsiteX0" fmla="*/ 5465 w 25384"/>
                  <a:gd name="connsiteY0" fmla="*/ 2174 h 25261"/>
                  <a:gd name="connsiteX1" fmla="*/ 23211 w 25384"/>
                  <a:gd name="connsiteY1" fmla="*/ 5342 h 25261"/>
                  <a:gd name="connsiteX2" fmla="*/ 23211 w 25384"/>
                  <a:gd name="connsiteY2" fmla="*/ 5342 h 25261"/>
                  <a:gd name="connsiteX3" fmla="*/ 20042 w 25384"/>
                  <a:gd name="connsiteY3" fmla="*/ 23088 h 25261"/>
                  <a:gd name="connsiteX4" fmla="*/ 20042 w 25384"/>
                  <a:gd name="connsiteY4" fmla="*/ 23088 h 25261"/>
                  <a:gd name="connsiteX5" fmla="*/ 2296 w 25384"/>
                  <a:gd name="connsiteY5" fmla="*/ 19919 h 25261"/>
                  <a:gd name="connsiteX6" fmla="*/ 2296 w 25384"/>
                  <a:gd name="connsiteY6" fmla="*/ 19919 h 25261"/>
                  <a:gd name="connsiteX7" fmla="*/ 2296 w 25384"/>
                  <a:gd name="connsiteY7" fmla="*/ 19919 h 25261"/>
                  <a:gd name="connsiteX8" fmla="*/ 2296 w 25384"/>
                  <a:gd name="connsiteY8" fmla="*/ 19919 h 25261"/>
                  <a:gd name="connsiteX9" fmla="*/ 3564 w 25384"/>
                  <a:gd name="connsiteY9" fmla="*/ 3441 h 25261"/>
                  <a:gd name="connsiteX10" fmla="*/ 3564 w 25384"/>
                  <a:gd name="connsiteY10" fmla="*/ 3441 h 25261"/>
                  <a:gd name="connsiteX11" fmla="*/ 5465 w 25384"/>
                  <a:gd name="connsiteY11" fmla="*/ 2174 h 2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84" h="25261">
                    <a:moveTo>
                      <a:pt x="5465" y="2174"/>
                    </a:moveTo>
                    <a:cubicBezTo>
                      <a:pt x="11169" y="-1629"/>
                      <a:pt x="19408" y="-362"/>
                      <a:pt x="23211" y="5342"/>
                    </a:cubicBezTo>
                    <a:lnTo>
                      <a:pt x="23211" y="5342"/>
                    </a:lnTo>
                    <a:cubicBezTo>
                      <a:pt x="27013" y="11046"/>
                      <a:pt x="25746" y="19286"/>
                      <a:pt x="20042" y="23088"/>
                    </a:cubicBezTo>
                    <a:lnTo>
                      <a:pt x="20042" y="23088"/>
                    </a:lnTo>
                    <a:cubicBezTo>
                      <a:pt x="14338" y="26891"/>
                      <a:pt x="6099" y="25623"/>
                      <a:pt x="2296" y="19919"/>
                    </a:cubicBezTo>
                    <a:lnTo>
                      <a:pt x="2296" y="19919"/>
                    </a:lnTo>
                    <a:lnTo>
                      <a:pt x="2296" y="19919"/>
                    </a:lnTo>
                    <a:lnTo>
                      <a:pt x="2296" y="19919"/>
                    </a:lnTo>
                    <a:cubicBezTo>
                      <a:pt x="-1507" y="14849"/>
                      <a:pt x="-239" y="7878"/>
                      <a:pt x="3564" y="3441"/>
                    </a:cubicBezTo>
                    <a:lnTo>
                      <a:pt x="3564" y="3441"/>
                    </a:lnTo>
                    <a:cubicBezTo>
                      <a:pt x="4197" y="2808"/>
                      <a:pt x="4831" y="2174"/>
                      <a:pt x="5465" y="217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60820A9D-221E-ED34-3180-EDCEB04AC2D0}"/>
                  </a:ext>
                </a:extLst>
              </p:cNvPr>
              <p:cNvSpPr/>
              <p:nvPr/>
            </p:nvSpPr>
            <p:spPr>
              <a:xfrm>
                <a:off x="7903797" y="4345213"/>
                <a:ext cx="25270" cy="25525"/>
              </a:xfrm>
              <a:custGeom>
                <a:avLst/>
                <a:gdLst>
                  <a:gd name="connsiteX0" fmla="*/ 20657 w 25270"/>
                  <a:gd name="connsiteY0" fmla="*/ 2967 h 25525"/>
                  <a:gd name="connsiteX1" fmla="*/ 20657 w 25270"/>
                  <a:gd name="connsiteY1" fmla="*/ 2967 h 25525"/>
                  <a:gd name="connsiteX2" fmla="*/ 20657 w 25270"/>
                  <a:gd name="connsiteY2" fmla="*/ 2967 h 25525"/>
                  <a:gd name="connsiteX3" fmla="*/ 22559 w 25270"/>
                  <a:gd name="connsiteY3" fmla="*/ 20713 h 25525"/>
                  <a:gd name="connsiteX4" fmla="*/ 22559 w 25270"/>
                  <a:gd name="connsiteY4" fmla="*/ 20713 h 25525"/>
                  <a:gd name="connsiteX5" fmla="*/ 4813 w 25270"/>
                  <a:gd name="connsiteY5" fmla="*/ 22614 h 25525"/>
                  <a:gd name="connsiteX6" fmla="*/ 4813 w 25270"/>
                  <a:gd name="connsiteY6" fmla="*/ 22614 h 25525"/>
                  <a:gd name="connsiteX7" fmla="*/ 2911 w 25270"/>
                  <a:gd name="connsiteY7" fmla="*/ 4868 h 25525"/>
                  <a:gd name="connsiteX8" fmla="*/ 2911 w 25270"/>
                  <a:gd name="connsiteY8" fmla="*/ 4868 h 25525"/>
                  <a:gd name="connsiteX9" fmla="*/ 3545 w 25270"/>
                  <a:gd name="connsiteY9" fmla="*/ 4234 h 25525"/>
                  <a:gd name="connsiteX10" fmla="*/ 3545 w 25270"/>
                  <a:gd name="connsiteY10" fmla="*/ 4234 h 25525"/>
                  <a:gd name="connsiteX11" fmla="*/ 20657 w 25270"/>
                  <a:gd name="connsiteY11" fmla="*/ 2967 h 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70" h="25525">
                    <a:moveTo>
                      <a:pt x="20657" y="2967"/>
                    </a:moveTo>
                    <a:cubicBezTo>
                      <a:pt x="20657" y="2967"/>
                      <a:pt x="20657" y="2967"/>
                      <a:pt x="20657" y="2967"/>
                    </a:cubicBezTo>
                    <a:lnTo>
                      <a:pt x="20657" y="2967"/>
                    </a:lnTo>
                    <a:cubicBezTo>
                      <a:pt x="25727" y="7403"/>
                      <a:pt x="26995" y="15642"/>
                      <a:pt x="22559" y="20713"/>
                    </a:cubicBezTo>
                    <a:lnTo>
                      <a:pt x="22559" y="20713"/>
                    </a:lnTo>
                    <a:cubicBezTo>
                      <a:pt x="18122" y="26417"/>
                      <a:pt x="9883" y="27050"/>
                      <a:pt x="4813" y="22614"/>
                    </a:cubicBezTo>
                    <a:lnTo>
                      <a:pt x="4813" y="22614"/>
                    </a:lnTo>
                    <a:cubicBezTo>
                      <a:pt x="-891" y="18178"/>
                      <a:pt x="-1525" y="9938"/>
                      <a:pt x="2911" y="4868"/>
                    </a:cubicBezTo>
                    <a:lnTo>
                      <a:pt x="2911" y="4868"/>
                    </a:lnTo>
                    <a:cubicBezTo>
                      <a:pt x="2911" y="4868"/>
                      <a:pt x="3545" y="4234"/>
                      <a:pt x="3545" y="4234"/>
                    </a:cubicBezTo>
                    <a:lnTo>
                      <a:pt x="3545" y="4234"/>
                    </a:lnTo>
                    <a:cubicBezTo>
                      <a:pt x="7982" y="-836"/>
                      <a:pt x="15587" y="-1470"/>
                      <a:pt x="20657" y="296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D650BA53-FC7A-E9C1-398F-3A94F6D71458}"/>
                  </a:ext>
                </a:extLst>
              </p:cNvPr>
              <p:cNvSpPr/>
              <p:nvPr/>
            </p:nvSpPr>
            <p:spPr>
              <a:xfrm>
                <a:off x="7148216" y="5102000"/>
                <a:ext cx="25585" cy="25469"/>
              </a:xfrm>
              <a:custGeom>
                <a:avLst/>
                <a:gdLst>
                  <a:gd name="connsiteX0" fmla="*/ 4929 w 25585"/>
                  <a:gd name="connsiteY0" fmla="*/ 2911 h 25469"/>
                  <a:gd name="connsiteX1" fmla="*/ 22675 w 25585"/>
                  <a:gd name="connsiteY1" fmla="*/ 4813 h 25469"/>
                  <a:gd name="connsiteX2" fmla="*/ 22675 w 25585"/>
                  <a:gd name="connsiteY2" fmla="*/ 4813 h 25469"/>
                  <a:gd name="connsiteX3" fmla="*/ 20773 w 25585"/>
                  <a:gd name="connsiteY3" fmla="*/ 22558 h 25469"/>
                  <a:gd name="connsiteX4" fmla="*/ 20773 w 25585"/>
                  <a:gd name="connsiteY4" fmla="*/ 22558 h 25469"/>
                  <a:gd name="connsiteX5" fmla="*/ 3027 w 25585"/>
                  <a:gd name="connsiteY5" fmla="*/ 20657 h 25469"/>
                  <a:gd name="connsiteX6" fmla="*/ 3027 w 25585"/>
                  <a:gd name="connsiteY6" fmla="*/ 20657 h 25469"/>
                  <a:gd name="connsiteX7" fmla="*/ 3661 w 25585"/>
                  <a:gd name="connsiteY7" fmla="*/ 3545 h 25469"/>
                  <a:gd name="connsiteX8" fmla="*/ 3661 w 25585"/>
                  <a:gd name="connsiteY8" fmla="*/ 3545 h 25469"/>
                  <a:gd name="connsiteX9" fmla="*/ 4929 w 25585"/>
                  <a:gd name="connsiteY9" fmla="*/ 2911 h 25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85" h="25469">
                    <a:moveTo>
                      <a:pt x="4929" y="2911"/>
                    </a:moveTo>
                    <a:cubicBezTo>
                      <a:pt x="10633" y="-1525"/>
                      <a:pt x="18238" y="-891"/>
                      <a:pt x="22675" y="4813"/>
                    </a:cubicBezTo>
                    <a:lnTo>
                      <a:pt x="22675" y="4813"/>
                    </a:lnTo>
                    <a:cubicBezTo>
                      <a:pt x="27111" y="10517"/>
                      <a:pt x="26477" y="18122"/>
                      <a:pt x="20773" y="22558"/>
                    </a:cubicBezTo>
                    <a:lnTo>
                      <a:pt x="20773" y="22558"/>
                    </a:lnTo>
                    <a:cubicBezTo>
                      <a:pt x="15069" y="26995"/>
                      <a:pt x="7464" y="26361"/>
                      <a:pt x="3027" y="20657"/>
                    </a:cubicBezTo>
                    <a:lnTo>
                      <a:pt x="3027" y="20657"/>
                    </a:lnTo>
                    <a:cubicBezTo>
                      <a:pt x="-1409" y="15587"/>
                      <a:pt x="-775" y="7982"/>
                      <a:pt x="3661" y="3545"/>
                    </a:cubicBezTo>
                    <a:lnTo>
                      <a:pt x="3661" y="3545"/>
                    </a:lnTo>
                    <a:cubicBezTo>
                      <a:pt x="4295" y="3545"/>
                      <a:pt x="4295" y="3545"/>
                      <a:pt x="4929" y="291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97B9CC27-AD50-121D-30E8-5924C9154712}"/>
                  </a:ext>
                </a:extLst>
              </p:cNvPr>
              <p:cNvSpPr/>
              <p:nvPr/>
            </p:nvSpPr>
            <p:spPr>
              <a:xfrm>
                <a:off x="7940932" y="4379785"/>
                <a:ext cx="25984" cy="25434"/>
              </a:xfrm>
              <a:custGeom>
                <a:avLst/>
                <a:gdLst>
                  <a:gd name="connsiteX0" fmla="*/ 22182 w 25984"/>
                  <a:gd name="connsiteY0" fmla="*/ 3886 h 25434"/>
                  <a:gd name="connsiteX1" fmla="*/ 22182 w 25984"/>
                  <a:gd name="connsiteY1" fmla="*/ 21631 h 25434"/>
                  <a:gd name="connsiteX2" fmla="*/ 22182 w 25984"/>
                  <a:gd name="connsiteY2" fmla="*/ 21631 h 25434"/>
                  <a:gd name="connsiteX3" fmla="*/ 3803 w 25984"/>
                  <a:gd name="connsiteY3" fmla="*/ 21631 h 25434"/>
                  <a:gd name="connsiteX4" fmla="*/ 3803 w 25984"/>
                  <a:gd name="connsiteY4" fmla="*/ 21631 h 25434"/>
                  <a:gd name="connsiteX5" fmla="*/ 3803 w 25984"/>
                  <a:gd name="connsiteY5" fmla="*/ 3252 h 25434"/>
                  <a:gd name="connsiteX6" fmla="*/ 3803 w 25984"/>
                  <a:gd name="connsiteY6" fmla="*/ 3252 h 25434"/>
                  <a:gd name="connsiteX7" fmla="*/ 22182 w 25984"/>
                  <a:gd name="connsiteY7" fmla="*/ 3886 h 25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84" h="25434">
                    <a:moveTo>
                      <a:pt x="22182" y="3886"/>
                    </a:moveTo>
                    <a:cubicBezTo>
                      <a:pt x="27253" y="8956"/>
                      <a:pt x="27253" y="17195"/>
                      <a:pt x="22182" y="21631"/>
                    </a:cubicBezTo>
                    <a:lnTo>
                      <a:pt x="22182" y="21631"/>
                    </a:lnTo>
                    <a:cubicBezTo>
                      <a:pt x="17112" y="26702"/>
                      <a:pt x="8873" y="26702"/>
                      <a:pt x="3803" y="21631"/>
                    </a:cubicBezTo>
                    <a:lnTo>
                      <a:pt x="3803" y="21631"/>
                    </a:lnTo>
                    <a:cubicBezTo>
                      <a:pt x="-1268" y="16561"/>
                      <a:pt x="-1268" y="8322"/>
                      <a:pt x="3803" y="3252"/>
                    </a:cubicBezTo>
                    <a:lnTo>
                      <a:pt x="3803" y="3252"/>
                    </a:lnTo>
                    <a:cubicBezTo>
                      <a:pt x="8873" y="-1184"/>
                      <a:pt x="17112" y="-1184"/>
                      <a:pt x="22182" y="388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9493C6D5-BC04-28BD-EB5E-8E48756D577C}"/>
                  </a:ext>
                </a:extLst>
              </p:cNvPr>
              <p:cNvSpPr/>
              <p:nvPr/>
            </p:nvSpPr>
            <p:spPr>
              <a:xfrm>
                <a:off x="7182299" y="5139769"/>
                <a:ext cx="27252" cy="27252"/>
              </a:xfrm>
              <a:custGeom>
                <a:avLst/>
                <a:gdLst>
                  <a:gd name="connsiteX0" fmla="*/ 22182 w 27252"/>
                  <a:gd name="connsiteY0" fmla="*/ 3803 h 27252"/>
                  <a:gd name="connsiteX1" fmla="*/ 22182 w 27252"/>
                  <a:gd name="connsiteY1" fmla="*/ 3803 h 27252"/>
                  <a:gd name="connsiteX2" fmla="*/ 22816 w 27252"/>
                  <a:gd name="connsiteY2" fmla="*/ 4436 h 27252"/>
                  <a:gd name="connsiteX3" fmla="*/ 22816 w 27252"/>
                  <a:gd name="connsiteY3" fmla="*/ 4436 h 27252"/>
                  <a:gd name="connsiteX4" fmla="*/ 23450 w 27252"/>
                  <a:gd name="connsiteY4" fmla="*/ 5070 h 27252"/>
                  <a:gd name="connsiteX5" fmla="*/ 23450 w 27252"/>
                  <a:gd name="connsiteY5" fmla="*/ 5070 h 27252"/>
                  <a:gd name="connsiteX6" fmla="*/ 23450 w 27252"/>
                  <a:gd name="connsiteY6" fmla="*/ 23450 h 27252"/>
                  <a:gd name="connsiteX7" fmla="*/ 23450 w 27252"/>
                  <a:gd name="connsiteY7" fmla="*/ 23450 h 27252"/>
                  <a:gd name="connsiteX8" fmla="*/ 5070 w 27252"/>
                  <a:gd name="connsiteY8" fmla="*/ 23450 h 27252"/>
                  <a:gd name="connsiteX9" fmla="*/ 5070 w 27252"/>
                  <a:gd name="connsiteY9" fmla="*/ 23450 h 27252"/>
                  <a:gd name="connsiteX10" fmla="*/ 4436 w 27252"/>
                  <a:gd name="connsiteY10" fmla="*/ 22816 h 27252"/>
                  <a:gd name="connsiteX11" fmla="*/ 4436 w 27252"/>
                  <a:gd name="connsiteY11" fmla="*/ 22816 h 27252"/>
                  <a:gd name="connsiteX12" fmla="*/ 3803 w 27252"/>
                  <a:gd name="connsiteY12" fmla="*/ 22182 h 27252"/>
                  <a:gd name="connsiteX13" fmla="*/ 3803 w 27252"/>
                  <a:gd name="connsiteY13" fmla="*/ 22182 h 27252"/>
                  <a:gd name="connsiteX14" fmla="*/ 3803 w 27252"/>
                  <a:gd name="connsiteY14" fmla="*/ 3803 h 27252"/>
                  <a:gd name="connsiteX15" fmla="*/ 3803 w 27252"/>
                  <a:gd name="connsiteY15" fmla="*/ 3803 h 27252"/>
                  <a:gd name="connsiteX16" fmla="*/ 22182 w 27252"/>
                  <a:gd name="connsiteY16" fmla="*/ 3803 h 27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252" h="27252">
                    <a:moveTo>
                      <a:pt x="22182" y="3803"/>
                    </a:moveTo>
                    <a:lnTo>
                      <a:pt x="22182" y="3803"/>
                    </a:lnTo>
                    <a:cubicBezTo>
                      <a:pt x="22182" y="3803"/>
                      <a:pt x="22816" y="4436"/>
                      <a:pt x="22816" y="4436"/>
                    </a:cubicBezTo>
                    <a:lnTo>
                      <a:pt x="22816" y="4436"/>
                    </a:lnTo>
                    <a:cubicBezTo>
                      <a:pt x="22816" y="4436"/>
                      <a:pt x="23450" y="5070"/>
                      <a:pt x="23450" y="5070"/>
                    </a:cubicBezTo>
                    <a:lnTo>
                      <a:pt x="23450" y="5070"/>
                    </a:lnTo>
                    <a:cubicBezTo>
                      <a:pt x="28520" y="10140"/>
                      <a:pt x="28520" y="18380"/>
                      <a:pt x="23450" y="23450"/>
                    </a:cubicBezTo>
                    <a:lnTo>
                      <a:pt x="23450" y="23450"/>
                    </a:lnTo>
                    <a:cubicBezTo>
                      <a:pt x="18379" y="28520"/>
                      <a:pt x="10140" y="28520"/>
                      <a:pt x="5070" y="23450"/>
                    </a:cubicBezTo>
                    <a:lnTo>
                      <a:pt x="5070" y="23450"/>
                    </a:lnTo>
                    <a:cubicBezTo>
                      <a:pt x="5070" y="23450"/>
                      <a:pt x="4436" y="22816"/>
                      <a:pt x="4436" y="22816"/>
                    </a:cubicBezTo>
                    <a:lnTo>
                      <a:pt x="4436" y="22816"/>
                    </a:lnTo>
                    <a:cubicBezTo>
                      <a:pt x="4436" y="22816"/>
                      <a:pt x="3803" y="22182"/>
                      <a:pt x="3803" y="22182"/>
                    </a:cubicBezTo>
                    <a:lnTo>
                      <a:pt x="3803" y="22182"/>
                    </a:lnTo>
                    <a:cubicBezTo>
                      <a:pt x="-1268" y="17112"/>
                      <a:pt x="-1268" y="8873"/>
                      <a:pt x="3803" y="3803"/>
                    </a:cubicBezTo>
                    <a:lnTo>
                      <a:pt x="3803" y="3803"/>
                    </a:lnTo>
                    <a:cubicBezTo>
                      <a:pt x="8873" y="-1268"/>
                      <a:pt x="17112" y="-1268"/>
                      <a:pt x="22182" y="380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8FE7E8CF-EF4D-18E1-C7E4-3DFCACD6B7EF}"/>
                  </a:ext>
                </a:extLst>
              </p:cNvPr>
              <p:cNvSpPr/>
              <p:nvPr/>
            </p:nvSpPr>
            <p:spPr>
              <a:xfrm>
                <a:off x="7975298" y="4417519"/>
                <a:ext cx="25585" cy="25469"/>
              </a:xfrm>
              <a:custGeom>
                <a:avLst/>
                <a:gdLst>
                  <a:gd name="connsiteX0" fmla="*/ 4929 w 25585"/>
                  <a:gd name="connsiteY0" fmla="*/ 2912 h 25469"/>
                  <a:gd name="connsiteX1" fmla="*/ 22675 w 25585"/>
                  <a:gd name="connsiteY1" fmla="*/ 4813 h 25469"/>
                  <a:gd name="connsiteX2" fmla="*/ 22675 w 25585"/>
                  <a:gd name="connsiteY2" fmla="*/ 4813 h 25469"/>
                  <a:gd name="connsiteX3" fmla="*/ 22675 w 25585"/>
                  <a:gd name="connsiteY3" fmla="*/ 4813 h 25469"/>
                  <a:gd name="connsiteX4" fmla="*/ 22675 w 25585"/>
                  <a:gd name="connsiteY4" fmla="*/ 4813 h 25469"/>
                  <a:gd name="connsiteX5" fmla="*/ 20773 w 25585"/>
                  <a:gd name="connsiteY5" fmla="*/ 22559 h 25469"/>
                  <a:gd name="connsiteX6" fmla="*/ 20773 w 25585"/>
                  <a:gd name="connsiteY6" fmla="*/ 22559 h 25469"/>
                  <a:gd name="connsiteX7" fmla="*/ 3027 w 25585"/>
                  <a:gd name="connsiteY7" fmla="*/ 20657 h 25469"/>
                  <a:gd name="connsiteX8" fmla="*/ 3027 w 25585"/>
                  <a:gd name="connsiteY8" fmla="*/ 20657 h 25469"/>
                  <a:gd name="connsiteX9" fmla="*/ 3661 w 25585"/>
                  <a:gd name="connsiteY9" fmla="*/ 3545 h 25469"/>
                  <a:gd name="connsiteX10" fmla="*/ 3661 w 25585"/>
                  <a:gd name="connsiteY10" fmla="*/ 3545 h 25469"/>
                  <a:gd name="connsiteX11" fmla="*/ 4929 w 25585"/>
                  <a:gd name="connsiteY11" fmla="*/ 2912 h 25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85" h="25469">
                    <a:moveTo>
                      <a:pt x="4929" y="2912"/>
                    </a:moveTo>
                    <a:cubicBezTo>
                      <a:pt x="9999" y="-1525"/>
                      <a:pt x="18238" y="-891"/>
                      <a:pt x="22675" y="4813"/>
                    </a:cubicBezTo>
                    <a:lnTo>
                      <a:pt x="22675" y="4813"/>
                    </a:lnTo>
                    <a:lnTo>
                      <a:pt x="22675" y="4813"/>
                    </a:lnTo>
                    <a:lnTo>
                      <a:pt x="22675" y="4813"/>
                    </a:lnTo>
                    <a:cubicBezTo>
                      <a:pt x="27111" y="10517"/>
                      <a:pt x="26477" y="18122"/>
                      <a:pt x="20773" y="22559"/>
                    </a:cubicBezTo>
                    <a:lnTo>
                      <a:pt x="20773" y="22559"/>
                    </a:lnTo>
                    <a:cubicBezTo>
                      <a:pt x="15069" y="26995"/>
                      <a:pt x="7464" y="26361"/>
                      <a:pt x="3027" y="20657"/>
                    </a:cubicBezTo>
                    <a:lnTo>
                      <a:pt x="3027" y="20657"/>
                    </a:lnTo>
                    <a:cubicBezTo>
                      <a:pt x="-1409" y="15587"/>
                      <a:pt x="-775" y="7982"/>
                      <a:pt x="3661" y="3545"/>
                    </a:cubicBezTo>
                    <a:lnTo>
                      <a:pt x="3661" y="3545"/>
                    </a:lnTo>
                    <a:cubicBezTo>
                      <a:pt x="4295" y="3545"/>
                      <a:pt x="4929" y="2912"/>
                      <a:pt x="4929" y="291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EB13B04B-9839-7E69-78EE-8DA78F3AE896}"/>
                  </a:ext>
                </a:extLst>
              </p:cNvPr>
              <p:cNvSpPr/>
              <p:nvPr/>
            </p:nvSpPr>
            <p:spPr>
              <a:xfrm>
                <a:off x="7222485" y="5175780"/>
                <a:ext cx="25470" cy="25842"/>
              </a:xfrm>
              <a:custGeom>
                <a:avLst/>
                <a:gdLst>
                  <a:gd name="connsiteX0" fmla="*/ 20657 w 25470"/>
                  <a:gd name="connsiteY0" fmla="*/ 2650 h 25842"/>
                  <a:gd name="connsiteX1" fmla="*/ 22559 w 25470"/>
                  <a:gd name="connsiteY1" fmla="*/ 21030 h 25842"/>
                  <a:gd name="connsiteX2" fmla="*/ 22559 w 25470"/>
                  <a:gd name="connsiteY2" fmla="*/ 21030 h 25842"/>
                  <a:gd name="connsiteX3" fmla="*/ 4813 w 25470"/>
                  <a:gd name="connsiteY3" fmla="*/ 22931 h 25842"/>
                  <a:gd name="connsiteX4" fmla="*/ 4813 w 25470"/>
                  <a:gd name="connsiteY4" fmla="*/ 22931 h 25842"/>
                  <a:gd name="connsiteX5" fmla="*/ 2911 w 25470"/>
                  <a:gd name="connsiteY5" fmla="*/ 5185 h 25842"/>
                  <a:gd name="connsiteX6" fmla="*/ 2911 w 25470"/>
                  <a:gd name="connsiteY6" fmla="*/ 5185 h 25842"/>
                  <a:gd name="connsiteX7" fmla="*/ 3545 w 25470"/>
                  <a:gd name="connsiteY7" fmla="*/ 4552 h 25842"/>
                  <a:gd name="connsiteX8" fmla="*/ 3545 w 25470"/>
                  <a:gd name="connsiteY8" fmla="*/ 4552 h 25842"/>
                  <a:gd name="connsiteX9" fmla="*/ 20657 w 25470"/>
                  <a:gd name="connsiteY9" fmla="*/ 2650 h 2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70" h="25842">
                    <a:moveTo>
                      <a:pt x="20657" y="2650"/>
                    </a:moveTo>
                    <a:cubicBezTo>
                      <a:pt x="26361" y="7087"/>
                      <a:pt x="26995" y="15326"/>
                      <a:pt x="22559" y="21030"/>
                    </a:cubicBezTo>
                    <a:lnTo>
                      <a:pt x="22559" y="21030"/>
                    </a:lnTo>
                    <a:cubicBezTo>
                      <a:pt x="18122" y="26734"/>
                      <a:pt x="9883" y="27368"/>
                      <a:pt x="4813" y="22931"/>
                    </a:cubicBezTo>
                    <a:lnTo>
                      <a:pt x="4813" y="22931"/>
                    </a:lnTo>
                    <a:cubicBezTo>
                      <a:pt x="-891" y="18495"/>
                      <a:pt x="-1525" y="10256"/>
                      <a:pt x="2911" y="5185"/>
                    </a:cubicBezTo>
                    <a:lnTo>
                      <a:pt x="2911" y="5185"/>
                    </a:lnTo>
                    <a:cubicBezTo>
                      <a:pt x="2911" y="5185"/>
                      <a:pt x="3545" y="4552"/>
                      <a:pt x="3545" y="4552"/>
                    </a:cubicBezTo>
                    <a:lnTo>
                      <a:pt x="3545" y="4552"/>
                    </a:lnTo>
                    <a:cubicBezTo>
                      <a:pt x="7982" y="-1152"/>
                      <a:pt x="15587" y="-1152"/>
                      <a:pt x="20657" y="265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424EB86E-A05D-3ADD-CC5E-8640BBDB08E0}"/>
                  </a:ext>
                </a:extLst>
              </p:cNvPr>
              <p:cNvSpPr/>
              <p:nvPr/>
            </p:nvSpPr>
            <p:spPr>
              <a:xfrm>
                <a:off x="8006495" y="4458185"/>
                <a:ext cx="25339" cy="25261"/>
              </a:xfrm>
              <a:custGeom>
                <a:avLst/>
                <a:gdLst>
                  <a:gd name="connsiteX0" fmla="*/ 5420 w 25339"/>
                  <a:gd name="connsiteY0" fmla="*/ 2174 h 25261"/>
                  <a:gd name="connsiteX1" fmla="*/ 23166 w 25339"/>
                  <a:gd name="connsiteY1" fmla="*/ 5342 h 25261"/>
                  <a:gd name="connsiteX2" fmla="*/ 23166 w 25339"/>
                  <a:gd name="connsiteY2" fmla="*/ 5342 h 25261"/>
                  <a:gd name="connsiteX3" fmla="*/ 23166 w 25339"/>
                  <a:gd name="connsiteY3" fmla="*/ 5342 h 25261"/>
                  <a:gd name="connsiteX4" fmla="*/ 23166 w 25339"/>
                  <a:gd name="connsiteY4" fmla="*/ 5342 h 25261"/>
                  <a:gd name="connsiteX5" fmla="*/ 19998 w 25339"/>
                  <a:gd name="connsiteY5" fmla="*/ 23088 h 25261"/>
                  <a:gd name="connsiteX6" fmla="*/ 19998 w 25339"/>
                  <a:gd name="connsiteY6" fmla="*/ 23088 h 25261"/>
                  <a:gd name="connsiteX7" fmla="*/ 2252 w 25339"/>
                  <a:gd name="connsiteY7" fmla="*/ 19920 h 25261"/>
                  <a:gd name="connsiteX8" fmla="*/ 2252 w 25339"/>
                  <a:gd name="connsiteY8" fmla="*/ 19920 h 25261"/>
                  <a:gd name="connsiteX9" fmla="*/ 4153 w 25339"/>
                  <a:gd name="connsiteY9" fmla="*/ 3441 h 25261"/>
                  <a:gd name="connsiteX10" fmla="*/ 4153 w 25339"/>
                  <a:gd name="connsiteY10" fmla="*/ 3441 h 25261"/>
                  <a:gd name="connsiteX11" fmla="*/ 5420 w 25339"/>
                  <a:gd name="connsiteY11" fmla="*/ 2174 h 2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339" h="25261">
                    <a:moveTo>
                      <a:pt x="5420" y="2174"/>
                    </a:moveTo>
                    <a:cubicBezTo>
                      <a:pt x="11124" y="-1629"/>
                      <a:pt x="19364" y="-361"/>
                      <a:pt x="23166" y="5342"/>
                    </a:cubicBezTo>
                    <a:lnTo>
                      <a:pt x="23166" y="5342"/>
                    </a:lnTo>
                    <a:lnTo>
                      <a:pt x="23166" y="5342"/>
                    </a:lnTo>
                    <a:lnTo>
                      <a:pt x="23166" y="5342"/>
                    </a:lnTo>
                    <a:cubicBezTo>
                      <a:pt x="26969" y="11046"/>
                      <a:pt x="25701" y="19286"/>
                      <a:pt x="19998" y="23088"/>
                    </a:cubicBezTo>
                    <a:lnTo>
                      <a:pt x="19998" y="23088"/>
                    </a:lnTo>
                    <a:cubicBezTo>
                      <a:pt x="14294" y="26891"/>
                      <a:pt x="6054" y="25624"/>
                      <a:pt x="2252" y="19920"/>
                    </a:cubicBezTo>
                    <a:lnTo>
                      <a:pt x="2252" y="19920"/>
                    </a:lnTo>
                    <a:cubicBezTo>
                      <a:pt x="-1551" y="14849"/>
                      <a:pt x="-284" y="7878"/>
                      <a:pt x="4153" y="3441"/>
                    </a:cubicBezTo>
                    <a:lnTo>
                      <a:pt x="4153" y="3441"/>
                    </a:lnTo>
                    <a:cubicBezTo>
                      <a:pt x="4153" y="3441"/>
                      <a:pt x="4787" y="2807"/>
                      <a:pt x="5420" y="217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442D7708-7151-D805-96E1-FBF2AB8EA269}"/>
                  </a:ext>
                </a:extLst>
              </p:cNvPr>
              <p:cNvSpPr/>
              <p:nvPr/>
            </p:nvSpPr>
            <p:spPr>
              <a:xfrm>
                <a:off x="7262873" y="5206188"/>
                <a:ext cx="25817" cy="25394"/>
              </a:xfrm>
              <a:custGeom>
                <a:avLst/>
                <a:gdLst>
                  <a:gd name="connsiteX0" fmla="*/ 20197 w 25817"/>
                  <a:gd name="connsiteY0" fmla="*/ 2029 h 25394"/>
                  <a:gd name="connsiteX1" fmla="*/ 23366 w 25817"/>
                  <a:gd name="connsiteY1" fmla="*/ 19775 h 25394"/>
                  <a:gd name="connsiteX2" fmla="*/ 23366 w 25817"/>
                  <a:gd name="connsiteY2" fmla="*/ 19775 h 25394"/>
                  <a:gd name="connsiteX3" fmla="*/ 5620 w 25817"/>
                  <a:gd name="connsiteY3" fmla="*/ 22944 h 25394"/>
                  <a:gd name="connsiteX4" fmla="*/ 5620 w 25817"/>
                  <a:gd name="connsiteY4" fmla="*/ 22944 h 25394"/>
                  <a:gd name="connsiteX5" fmla="*/ 2451 w 25817"/>
                  <a:gd name="connsiteY5" fmla="*/ 5198 h 25394"/>
                  <a:gd name="connsiteX6" fmla="*/ 2451 w 25817"/>
                  <a:gd name="connsiteY6" fmla="*/ 5198 h 25394"/>
                  <a:gd name="connsiteX7" fmla="*/ 4352 w 25817"/>
                  <a:gd name="connsiteY7" fmla="*/ 3296 h 25394"/>
                  <a:gd name="connsiteX8" fmla="*/ 4352 w 25817"/>
                  <a:gd name="connsiteY8" fmla="*/ 3296 h 25394"/>
                  <a:gd name="connsiteX9" fmla="*/ 20197 w 25817"/>
                  <a:gd name="connsiteY9" fmla="*/ 2029 h 2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17" h="25394">
                    <a:moveTo>
                      <a:pt x="20197" y="2029"/>
                    </a:moveTo>
                    <a:cubicBezTo>
                      <a:pt x="25901" y="5832"/>
                      <a:pt x="27802" y="14071"/>
                      <a:pt x="23366" y="19775"/>
                    </a:cubicBezTo>
                    <a:lnTo>
                      <a:pt x="23366" y="19775"/>
                    </a:lnTo>
                    <a:cubicBezTo>
                      <a:pt x="19563" y="25479"/>
                      <a:pt x="11324" y="27380"/>
                      <a:pt x="5620" y="22944"/>
                    </a:cubicBezTo>
                    <a:lnTo>
                      <a:pt x="5620" y="22944"/>
                    </a:lnTo>
                    <a:cubicBezTo>
                      <a:pt x="-84" y="19141"/>
                      <a:pt x="-1985" y="10902"/>
                      <a:pt x="2451" y="5198"/>
                    </a:cubicBezTo>
                    <a:lnTo>
                      <a:pt x="2451" y="5198"/>
                    </a:lnTo>
                    <a:cubicBezTo>
                      <a:pt x="3085" y="4564"/>
                      <a:pt x="3719" y="3930"/>
                      <a:pt x="4352" y="3296"/>
                    </a:cubicBezTo>
                    <a:lnTo>
                      <a:pt x="4352" y="3296"/>
                    </a:lnTo>
                    <a:cubicBezTo>
                      <a:pt x="8155" y="-506"/>
                      <a:pt x="15127" y="-1140"/>
                      <a:pt x="20197" y="202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D52C82B7-AD3C-13CF-64E1-E6CCEB0F1A29}"/>
                  </a:ext>
                </a:extLst>
              </p:cNvPr>
              <p:cNvSpPr/>
              <p:nvPr/>
            </p:nvSpPr>
            <p:spPr>
              <a:xfrm>
                <a:off x="8033883" y="4501950"/>
                <a:ext cx="25170" cy="25193"/>
              </a:xfrm>
              <a:custGeom>
                <a:avLst/>
                <a:gdLst>
                  <a:gd name="connsiteX0" fmla="*/ 5919 w 25170"/>
                  <a:gd name="connsiteY0" fmla="*/ 1505 h 25193"/>
                  <a:gd name="connsiteX1" fmla="*/ 23665 w 25170"/>
                  <a:gd name="connsiteY1" fmla="*/ 6576 h 25193"/>
                  <a:gd name="connsiteX2" fmla="*/ 23665 w 25170"/>
                  <a:gd name="connsiteY2" fmla="*/ 6576 h 25193"/>
                  <a:gd name="connsiteX3" fmla="*/ 23665 w 25170"/>
                  <a:gd name="connsiteY3" fmla="*/ 6576 h 25193"/>
                  <a:gd name="connsiteX4" fmla="*/ 23665 w 25170"/>
                  <a:gd name="connsiteY4" fmla="*/ 6576 h 25193"/>
                  <a:gd name="connsiteX5" fmla="*/ 18595 w 25170"/>
                  <a:gd name="connsiteY5" fmla="*/ 23688 h 25193"/>
                  <a:gd name="connsiteX6" fmla="*/ 18595 w 25170"/>
                  <a:gd name="connsiteY6" fmla="*/ 23688 h 25193"/>
                  <a:gd name="connsiteX7" fmla="*/ 1483 w 25170"/>
                  <a:gd name="connsiteY7" fmla="*/ 18617 h 25193"/>
                  <a:gd name="connsiteX8" fmla="*/ 1483 w 25170"/>
                  <a:gd name="connsiteY8" fmla="*/ 18617 h 25193"/>
                  <a:gd name="connsiteX9" fmla="*/ 4018 w 25170"/>
                  <a:gd name="connsiteY9" fmla="*/ 3407 h 25193"/>
                  <a:gd name="connsiteX10" fmla="*/ 4018 w 25170"/>
                  <a:gd name="connsiteY10" fmla="*/ 3407 h 25193"/>
                  <a:gd name="connsiteX11" fmla="*/ 5919 w 25170"/>
                  <a:gd name="connsiteY11" fmla="*/ 1505 h 25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70" h="25193">
                    <a:moveTo>
                      <a:pt x="5919" y="1505"/>
                    </a:moveTo>
                    <a:cubicBezTo>
                      <a:pt x="12257" y="-1664"/>
                      <a:pt x="19862" y="238"/>
                      <a:pt x="23665" y="6576"/>
                    </a:cubicBezTo>
                    <a:lnTo>
                      <a:pt x="23665" y="6576"/>
                    </a:lnTo>
                    <a:cubicBezTo>
                      <a:pt x="23665" y="6576"/>
                      <a:pt x="23665" y="6576"/>
                      <a:pt x="23665" y="6576"/>
                    </a:cubicBezTo>
                    <a:lnTo>
                      <a:pt x="23665" y="6576"/>
                    </a:lnTo>
                    <a:cubicBezTo>
                      <a:pt x="26834" y="12913"/>
                      <a:pt x="24933" y="20519"/>
                      <a:pt x="18595" y="23688"/>
                    </a:cubicBezTo>
                    <a:lnTo>
                      <a:pt x="18595" y="23688"/>
                    </a:lnTo>
                    <a:cubicBezTo>
                      <a:pt x="12257" y="26857"/>
                      <a:pt x="4652" y="24955"/>
                      <a:pt x="1483" y="18617"/>
                    </a:cubicBezTo>
                    <a:lnTo>
                      <a:pt x="1483" y="18617"/>
                    </a:lnTo>
                    <a:cubicBezTo>
                      <a:pt x="-1052" y="13547"/>
                      <a:pt x="-419" y="7209"/>
                      <a:pt x="4018" y="3407"/>
                    </a:cubicBezTo>
                    <a:lnTo>
                      <a:pt x="4018" y="3407"/>
                    </a:lnTo>
                    <a:cubicBezTo>
                      <a:pt x="4018" y="2773"/>
                      <a:pt x="4652" y="2139"/>
                      <a:pt x="5919" y="150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74B28347-8A32-4FC8-2F25-F38C94BD3E21}"/>
                  </a:ext>
                </a:extLst>
              </p:cNvPr>
              <p:cNvSpPr/>
              <p:nvPr/>
            </p:nvSpPr>
            <p:spPr>
              <a:xfrm>
                <a:off x="7306916" y="5232681"/>
                <a:ext cx="25192" cy="25208"/>
              </a:xfrm>
              <a:custGeom>
                <a:avLst/>
                <a:gdLst>
                  <a:gd name="connsiteX0" fmla="*/ 18617 w 25192"/>
                  <a:gd name="connsiteY0" fmla="*/ 1521 h 25208"/>
                  <a:gd name="connsiteX1" fmla="*/ 23687 w 25192"/>
                  <a:gd name="connsiteY1" fmla="*/ 18633 h 25208"/>
                  <a:gd name="connsiteX2" fmla="*/ 23687 w 25192"/>
                  <a:gd name="connsiteY2" fmla="*/ 18633 h 25208"/>
                  <a:gd name="connsiteX3" fmla="*/ 6576 w 25192"/>
                  <a:gd name="connsiteY3" fmla="*/ 23703 h 25208"/>
                  <a:gd name="connsiteX4" fmla="*/ 6576 w 25192"/>
                  <a:gd name="connsiteY4" fmla="*/ 23703 h 25208"/>
                  <a:gd name="connsiteX5" fmla="*/ 1505 w 25192"/>
                  <a:gd name="connsiteY5" fmla="*/ 6591 h 25208"/>
                  <a:gd name="connsiteX6" fmla="*/ 1505 w 25192"/>
                  <a:gd name="connsiteY6" fmla="*/ 6591 h 25208"/>
                  <a:gd name="connsiteX7" fmla="*/ 3407 w 25192"/>
                  <a:gd name="connsiteY7" fmla="*/ 3422 h 25208"/>
                  <a:gd name="connsiteX8" fmla="*/ 3407 w 25192"/>
                  <a:gd name="connsiteY8" fmla="*/ 3422 h 25208"/>
                  <a:gd name="connsiteX9" fmla="*/ 18617 w 25192"/>
                  <a:gd name="connsiteY9" fmla="*/ 1521 h 25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92" h="25208">
                    <a:moveTo>
                      <a:pt x="18617" y="1521"/>
                    </a:moveTo>
                    <a:cubicBezTo>
                      <a:pt x="24955" y="4690"/>
                      <a:pt x="26857" y="12929"/>
                      <a:pt x="23687" y="18633"/>
                    </a:cubicBezTo>
                    <a:lnTo>
                      <a:pt x="23687" y="18633"/>
                    </a:lnTo>
                    <a:cubicBezTo>
                      <a:pt x="20519" y="24971"/>
                      <a:pt x="12279" y="26872"/>
                      <a:pt x="6576" y="23703"/>
                    </a:cubicBezTo>
                    <a:lnTo>
                      <a:pt x="6576" y="23703"/>
                    </a:lnTo>
                    <a:cubicBezTo>
                      <a:pt x="238" y="20534"/>
                      <a:pt x="-1664" y="12929"/>
                      <a:pt x="1505" y="6591"/>
                    </a:cubicBezTo>
                    <a:lnTo>
                      <a:pt x="1505" y="6591"/>
                    </a:lnTo>
                    <a:cubicBezTo>
                      <a:pt x="2139" y="5324"/>
                      <a:pt x="2773" y="4690"/>
                      <a:pt x="3407" y="3422"/>
                    </a:cubicBezTo>
                    <a:lnTo>
                      <a:pt x="3407" y="3422"/>
                    </a:lnTo>
                    <a:cubicBezTo>
                      <a:pt x="7209" y="-380"/>
                      <a:pt x="13547" y="-1014"/>
                      <a:pt x="18617" y="152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8FBBB973-CE39-43F5-F375-FF97BA09F637}"/>
                  </a:ext>
                </a:extLst>
              </p:cNvPr>
              <p:cNvSpPr/>
              <p:nvPr/>
            </p:nvSpPr>
            <p:spPr>
              <a:xfrm>
                <a:off x="8055387" y="4547493"/>
                <a:ext cx="25314" cy="25371"/>
              </a:xfrm>
              <a:custGeom>
                <a:avLst/>
                <a:gdLst>
                  <a:gd name="connsiteX0" fmla="*/ 7865 w 25314"/>
                  <a:gd name="connsiteY0" fmla="*/ 961 h 25371"/>
                  <a:gd name="connsiteX1" fmla="*/ 24343 w 25314"/>
                  <a:gd name="connsiteY1" fmla="*/ 7932 h 25371"/>
                  <a:gd name="connsiteX2" fmla="*/ 24343 w 25314"/>
                  <a:gd name="connsiteY2" fmla="*/ 7932 h 25371"/>
                  <a:gd name="connsiteX3" fmla="*/ 18005 w 25314"/>
                  <a:gd name="connsiteY3" fmla="*/ 24411 h 25371"/>
                  <a:gd name="connsiteX4" fmla="*/ 18005 w 25314"/>
                  <a:gd name="connsiteY4" fmla="*/ 24411 h 25371"/>
                  <a:gd name="connsiteX5" fmla="*/ 893 w 25314"/>
                  <a:gd name="connsiteY5" fmla="*/ 17439 h 25371"/>
                  <a:gd name="connsiteX6" fmla="*/ 893 w 25314"/>
                  <a:gd name="connsiteY6" fmla="*/ 17439 h 25371"/>
                  <a:gd name="connsiteX7" fmla="*/ 3428 w 25314"/>
                  <a:gd name="connsiteY7" fmla="*/ 3496 h 25371"/>
                  <a:gd name="connsiteX8" fmla="*/ 3428 w 25314"/>
                  <a:gd name="connsiteY8" fmla="*/ 3496 h 25371"/>
                  <a:gd name="connsiteX9" fmla="*/ 7865 w 25314"/>
                  <a:gd name="connsiteY9" fmla="*/ 961 h 2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14" h="25371">
                    <a:moveTo>
                      <a:pt x="7865" y="961"/>
                    </a:moveTo>
                    <a:cubicBezTo>
                      <a:pt x="14203" y="-1574"/>
                      <a:pt x="21808" y="961"/>
                      <a:pt x="24343" y="7932"/>
                    </a:cubicBezTo>
                    <a:lnTo>
                      <a:pt x="24343" y="7932"/>
                    </a:lnTo>
                    <a:cubicBezTo>
                      <a:pt x="26878" y="14270"/>
                      <a:pt x="24343" y="21876"/>
                      <a:pt x="18005" y="24411"/>
                    </a:cubicBezTo>
                    <a:lnTo>
                      <a:pt x="18005" y="24411"/>
                    </a:lnTo>
                    <a:cubicBezTo>
                      <a:pt x="11668" y="26946"/>
                      <a:pt x="4062" y="24411"/>
                      <a:pt x="893" y="17439"/>
                    </a:cubicBezTo>
                    <a:lnTo>
                      <a:pt x="893" y="17439"/>
                    </a:lnTo>
                    <a:cubicBezTo>
                      <a:pt x="-1008" y="12369"/>
                      <a:pt x="260" y="6665"/>
                      <a:pt x="3428" y="3496"/>
                    </a:cubicBezTo>
                    <a:lnTo>
                      <a:pt x="3428" y="3496"/>
                    </a:lnTo>
                    <a:cubicBezTo>
                      <a:pt x="5330" y="2862"/>
                      <a:pt x="6597" y="1595"/>
                      <a:pt x="7865" y="96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BE670CAC-CAC8-6F49-6A52-4EE714F539EE}"/>
                  </a:ext>
                </a:extLst>
              </p:cNvPr>
              <p:cNvSpPr/>
              <p:nvPr/>
            </p:nvSpPr>
            <p:spPr>
              <a:xfrm>
                <a:off x="7353178" y="5254877"/>
                <a:ext cx="25200" cy="25198"/>
              </a:xfrm>
              <a:custGeom>
                <a:avLst/>
                <a:gdLst>
                  <a:gd name="connsiteX0" fmla="*/ 17353 w 25200"/>
                  <a:gd name="connsiteY0" fmla="*/ 873 h 25198"/>
                  <a:gd name="connsiteX1" fmla="*/ 24325 w 25200"/>
                  <a:gd name="connsiteY1" fmla="*/ 17352 h 25198"/>
                  <a:gd name="connsiteX2" fmla="*/ 24325 w 25200"/>
                  <a:gd name="connsiteY2" fmla="*/ 17352 h 25198"/>
                  <a:gd name="connsiteX3" fmla="*/ 7847 w 25200"/>
                  <a:gd name="connsiteY3" fmla="*/ 24323 h 25198"/>
                  <a:gd name="connsiteX4" fmla="*/ 7847 w 25200"/>
                  <a:gd name="connsiteY4" fmla="*/ 24323 h 25198"/>
                  <a:gd name="connsiteX5" fmla="*/ 7847 w 25200"/>
                  <a:gd name="connsiteY5" fmla="*/ 24323 h 25198"/>
                  <a:gd name="connsiteX6" fmla="*/ 7847 w 25200"/>
                  <a:gd name="connsiteY6" fmla="*/ 24323 h 25198"/>
                  <a:gd name="connsiteX7" fmla="*/ 875 w 25200"/>
                  <a:gd name="connsiteY7" fmla="*/ 7845 h 25198"/>
                  <a:gd name="connsiteX8" fmla="*/ 875 w 25200"/>
                  <a:gd name="connsiteY8" fmla="*/ 7845 h 25198"/>
                  <a:gd name="connsiteX9" fmla="*/ 3410 w 25200"/>
                  <a:gd name="connsiteY9" fmla="*/ 4043 h 25198"/>
                  <a:gd name="connsiteX10" fmla="*/ 3410 w 25200"/>
                  <a:gd name="connsiteY10" fmla="*/ 4043 h 25198"/>
                  <a:gd name="connsiteX11" fmla="*/ 17353 w 25200"/>
                  <a:gd name="connsiteY11" fmla="*/ 873 h 25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00" h="25198">
                    <a:moveTo>
                      <a:pt x="17353" y="873"/>
                    </a:moveTo>
                    <a:cubicBezTo>
                      <a:pt x="23691" y="3409"/>
                      <a:pt x="26860" y="11014"/>
                      <a:pt x="24325" y="17352"/>
                    </a:cubicBezTo>
                    <a:lnTo>
                      <a:pt x="24325" y="17352"/>
                    </a:lnTo>
                    <a:cubicBezTo>
                      <a:pt x="21790" y="23690"/>
                      <a:pt x="14184" y="26859"/>
                      <a:pt x="7847" y="24323"/>
                    </a:cubicBezTo>
                    <a:lnTo>
                      <a:pt x="7847" y="24323"/>
                    </a:lnTo>
                    <a:lnTo>
                      <a:pt x="7847" y="24323"/>
                    </a:lnTo>
                    <a:lnTo>
                      <a:pt x="7847" y="24323"/>
                    </a:lnTo>
                    <a:cubicBezTo>
                      <a:pt x="1509" y="21788"/>
                      <a:pt x="-1660" y="14183"/>
                      <a:pt x="875" y="7845"/>
                    </a:cubicBezTo>
                    <a:lnTo>
                      <a:pt x="875" y="7845"/>
                    </a:lnTo>
                    <a:cubicBezTo>
                      <a:pt x="1509" y="6577"/>
                      <a:pt x="2776" y="4676"/>
                      <a:pt x="3410" y="4043"/>
                    </a:cubicBezTo>
                    <a:lnTo>
                      <a:pt x="3410" y="4043"/>
                    </a:lnTo>
                    <a:cubicBezTo>
                      <a:pt x="7213" y="240"/>
                      <a:pt x="12283" y="-1028"/>
                      <a:pt x="17353" y="87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FF4AB935-BD86-0827-ECB0-47381F077594}"/>
                  </a:ext>
                </a:extLst>
              </p:cNvPr>
              <p:cNvSpPr/>
              <p:nvPr/>
            </p:nvSpPr>
            <p:spPr>
              <a:xfrm>
                <a:off x="8073540" y="4595444"/>
                <a:ext cx="25357" cy="25415"/>
              </a:xfrm>
              <a:custGeom>
                <a:avLst/>
                <a:gdLst>
                  <a:gd name="connsiteX0" fmla="*/ 8725 w 25357"/>
                  <a:gd name="connsiteY0" fmla="*/ 543 h 25415"/>
                  <a:gd name="connsiteX1" fmla="*/ 24569 w 25357"/>
                  <a:gd name="connsiteY1" fmla="*/ 8783 h 25415"/>
                  <a:gd name="connsiteX2" fmla="*/ 24569 w 25357"/>
                  <a:gd name="connsiteY2" fmla="*/ 8783 h 25415"/>
                  <a:gd name="connsiteX3" fmla="*/ 16330 w 25357"/>
                  <a:gd name="connsiteY3" fmla="*/ 24627 h 25415"/>
                  <a:gd name="connsiteX4" fmla="*/ 16330 w 25357"/>
                  <a:gd name="connsiteY4" fmla="*/ 24627 h 25415"/>
                  <a:gd name="connsiteX5" fmla="*/ 486 w 25357"/>
                  <a:gd name="connsiteY5" fmla="*/ 16388 h 25415"/>
                  <a:gd name="connsiteX6" fmla="*/ 486 w 25357"/>
                  <a:gd name="connsiteY6" fmla="*/ 16388 h 25415"/>
                  <a:gd name="connsiteX7" fmla="*/ 3655 w 25357"/>
                  <a:gd name="connsiteY7" fmla="*/ 3079 h 25415"/>
                  <a:gd name="connsiteX8" fmla="*/ 3655 w 25357"/>
                  <a:gd name="connsiteY8" fmla="*/ 3079 h 25415"/>
                  <a:gd name="connsiteX9" fmla="*/ 8725 w 25357"/>
                  <a:gd name="connsiteY9" fmla="*/ 543 h 25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57" h="25415">
                    <a:moveTo>
                      <a:pt x="8725" y="543"/>
                    </a:moveTo>
                    <a:cubicBezTo>
                      <a:pt x="15063" y="-1358"/>
                      <a:pt x="22668" y="1811"/>
                      <a:pt x="24569" y="8783"/>
                    </a:cubicBezTo>
                    <a:lnTo>
                      <a:pt x="24569" y="8783"/>
                    </a:lnTo>
                    <a:cubicBezTo>
                      <a:pt x="27104" y="15754"/>
                      <a:pt x="23302" y="22726"/>
                      <a:pt x="16330" y="24627"/>
                    </a:cubicBezTo>
                    <a:lnTo>
                      <a:pt x="16330" y="24627"/>
                    </a:lnTo>
                    <a:cubicBezTo>
                      <a:pt x="9359" y="27162"/>
                      <a:pt x="2387" y="23359"/>
                      <a:pt x="486" y="16388"/>
                    </a:cubicBezTo>
                    <a:lnTo>
                      <a:pt x="486" y="16388"/>
                    </a:lnTo>
                    <a:cubicBezTo>
                      <a:pt x="-782" y="11318"/>
                      <a:pt x="486" y="6881"/>
                      <a:pt x="3655" y="3079"/>
                    </a:cubicBezTo>
                    <a:lnTo>
                      <a:pt x="3655" y="3079"/>
                    </a:lnTo>
                    <a:cubicBezTo>
                      <a:pt x="4922" y="2445"/>
                      <a:pt x="6823" y="1177"/>
                      <a:pt x="8725" y="54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89141BFF-E37A-DFA4-C9E9-4D296EA38FF0}"/>
                  </a:ext>
                </a:extLst>
              </p:cNvPr>
              <p:cNvSpPr/>
              <p:nvPr/>
            </p:nvSpPr>
            <p:spPr>
              <a:xfrm>
                <a:off x="7400799" y="5272377"/>
                <a:ext cx="25659" cy="25112"/>
              </a:xfrm>
              <a:custGeom>
                <a:avLst/>
                <a:gdLst>
                  <a:gd name="connsiteX0" fmla="*/ 16632 w 25659"/>
                  <a:gd name="connsiteY0" fmla="*/ 486 h 25112"/>
                  <a:gd name="connsiteX1" fmla="*/ 24871 w 25659"/>
                  <a:gd name="connsiteY1" fmla="*/ 16330 h 25112"/>
                  <a:gd name="connsiteX2" fmla="*/ 24871 w 25659"/>
                  <a:gd name="connsiteY2" fmla="*/ 16330 h 25112"/>
                  <a:gd name="connsiteX3" fmla="*/ 9027 w 25659"/>
                  <a:gd name="connsiteY3" fmla="*/ 24569 h 25112"/>
                  <a:gd name="connsiteX4" fmla="*/ 9027 w 25659"/>
                  <a:gd name="connsiteY4" fmla="*/ 24569 h 25112"/>
                  <a:gd name="connsiteX5" fmla="*/ 9027 w 25659"/>
                  <a:gd name="connsiteY5" fmla="*/ 24569 h 25112"/>
                  <a:gd name="connsiteX6" fmla="*/ 9027 w 25659"/>
                  <a:gd name="connsiteY6" fmla="*/ 24569 h 25112"/>
                  <a:gd name="connsiteX7" fmla="*/ 788 w 25659"/>
                  <a:gd name="connsiteY7" fmla="*/ 8725 h 25112"/>
                  <a:gd name="connsiteX8" fmla="*/ 788 w 25659"/>
                  <a:gd name="connsiteY8" fmla="*/ 8725 h 25112"/>
                  <a:gd name="connsiteX9" fmla="*/ 3957 w 25659"/>
                  <a:gd name="connsiteY9" fmla="*/ 3655 h 25112"/>
                  <a:gd name="connsiteX10" fmla="*/ 3957 w 25659"/>
                  <a:gd name="connsiteY10" fmla="*/ 3655 h 25112"/>
                  <a:gd name="connsiteX11" fmla="*/ 16632 w 25659"/>
                  <a:gd name="connsiteY11" fmla="*/ 486 h 2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659" h="25112">
                    <a:moveTo>
                      <a:pt x="16632" y="486"/>
                    </a:moveTo>
                    <a:cubicBezTo>
                      <a:pt x="23604" y="2387"/>
                      <a:pt x="27407" y="9993"/>
                      <a:pt x="24871" y="16330"/>
                    </a:cubicBezTo>
                    <a:lnTo>
                      <a:pt x="24871" y="16330"/>
                    </a:lnTo>
                    <a:cubicBezTo>
                      <a:pt x="22970" y="23302"/>
                      <a:pt x="15365" y="26471"/>
                      <a:pt x="9027" y="24569"/>
                    </a:cubicBezTo>
                    <a:lnTo>
                      <a:pt x="9027" y="24569"/>
                    </a:lnTo>
                    <a:lnTo>
                      <a:pt x="9027" y="24569"/>
                    </a:lnTo>
                    <a:lnTo>
                      <a:pt x="9027" y="24569"/>
                    </a:lnTo>
                    <a:cubicBezTo>
                      <a:pt x="2056" y="22668"/>
                      <a:pt x="-1747" y="15063"/>
                      <a:pt x="788" y="8725"/>
                    </a:cubicBezTo>
                    <a:lnTo>
                      <a:pt x="788" y="8725"/>
                    </a:lnTo>
                    <a:cubicBezTo>
                      <a:pt x="1422" y="6824"/>
                      <a:pt x="2689" y="4922"/>
                      <a:pt x="3957" y="3655"/>
                    </a:cubicBezTo>
                    <a:lnTo>
                      <a:pt x="3957" y="3655"/>
                    </a:lnTo>
                    <a:cubicBezTo>
                      <a:pt x="7126" y="486"/>
                      <a:pt x="11562" y="-782"/>
                      <a:pt x="16632" y="48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6FB1C3ED-3E1F-EF2F-562B-4A69C24AC00B}"/>
                  </a:ext>
                </a:extLst>
              </p:cNvPr>
              <p:cNvSpPr/>
              <p:nvPr/>
            </p:nvSpPr>
            <p:spPr>
              <a:xfrm>
                <a:off x="8086932" y="4644546"/>
                <a:ext cx="25337" cy="25200"/>
              </a:xfrm>
              <a:custGeom>
                <a:avLst/>
                <a:gdLst>
                  <a:gd name="connsiteX0" fmla="*/ 9910 w 25337"/>
                  <a:gd name="connsiteY0" fmla="*/ 242 h 25200"/>
                  <a:gd name="connsiteX1" fmla="*/ 25121 w 25337"/>
                  <a:gd name="connsiteY1" fmla="*/ 9748 h 25200"/>
                  <a:gd name="connsiteX2" fmla="*/ 25121 w 25337"/>
                  <a:gd name="connsiteY2" fmla="*/ 9748 h 25200"/>
                  <a:gd name="connsiteX3" fmla="*/ 15614 w 25337"/>
                  <a:gd name="connsiteY3" fmla="*/ 24959 h 25200"/>
                  <a:gd name="connsiteX4" fmla="*/ 15614 w 25337"/>
                  <a:gd name="connsiteY4" fmla="*/ 24959 h 25200"/>
                  <a:gd name="connsiteX5" fmla="*/ 403 w 25337"/>
                  <a:gd name="connsiteY5" fmla="*/ 15452 h 25200"/>
                  <a:gd name="connsiteX6" fmla="*/ 403 w 25337"/>
                  <a:gd name="connsiteY6" fmla="*/ 15452 h 25200"/>
                  <a:gd name="connsiteX7" fmla="*/ 3572 w 25337"/>
                  <a:gd name="connsiteY7" fmla="*/ 3411 h 25200"/>
                  <a:gd name="connsiteX8" fmla="*/ 3572 w 25337"/>
                  <a:gd name="connsiteY8" fmla="*/ 3411 h 25200"/>
                  <a:gd name="connsiteX9" fmla="*/ 9910 w 25337"/>
                  <a:gd name="connsiteY9" fmla="*/ 242 h 2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37" h="25200">
                    <a:moveTo>
                      <a:pt x="9910" y="242"/>
                    </a:moveTo>
                    <a:cubicBezTo>
                      <a:pt x="16882" y="-1026"/>
                      <a:pt x="23853" y="2777"/>
                      <a:pt x="25121" y="9748"/>
                    </a:cubicBezTo>
                    <a:lnTo>
                      <a:pt x="25121" y="9748"/>
                    </a:lnTo>
                    <a:cubicBezTo>
                      <a:pt x="26388" y="16720"/>
                      <a:pt x="21952" y="23692"/>
                      <a:pt x="15614" y="24959"/>
                    </a:cubicBezTo>
                    <a:lnTo>
                      <a:pt x="15614" y="24959"/>
                    </a:lnTo>
                    <a:cubicBezTo>
                      <a:pt x="8642" y="26226"/>
                      <a:pt x="1671" y="22424"/>
                      <a:pt x="403" y="15452"/>
                    </a:cubicBezTo>
                    <a:lnTo>
                      <a:pt x="403" y="15452"/>
                    </a:lnTo>
                    <a:cubicBezTo>
                      <a:pt x="-864" y="11016"/>
                      <a:pt x="1037" y="6579"/>
                      <a:pt x="3572" y="3411"/>
                    </a:cubicBezTo>
                    <a:lnTo>
                      <a:pt x="3572" y="3411"/>
                    </a:lnTo>
                    <a:cubicBezTo>
                      <a:pt x="5474" y="2143"/>
                      <a:pt x="7375" y="875"/>
                      <a:pt x="9910" y="24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150DADD5-9E13-38F1-34CB-E5E1CF26900A}"/>
                  </a:ext>
                </a:extLst>
              </p:cNvPr>
              <p:cNvSpPr/>
              <p:nvPr/>
            </p:nvSpPr>
            <p:spPr>
              <a:xfrm>
                <a:off x="7450580" y="5285380"/>
                <a:ext cx="25374" cy="25725"/>
              </a:xfrm>
              <a:custGeom>
                <a:avLst/>
                <a:gdLst>
                  <a:gd name="connsiteX0" fmla="*/ 15018 w 25374"/>
                  <a:gd name="connsiteY0" fmla="*/ 158 h 25725"/>
                  <a:gd name="connsiteX1" fmla="*/ 15018 w 25374"/>
                  <a:gd name="connsiteY1" fmla="*/ 158 h 25725"/>
                  <a:gd name="connsiteX2" fmla="*/ 25159 w 25374"/>
                  <a:gd name="connsiteY2" fmla="*/ 15369 h 25725"/>
                  <a:gd name="connsiteX3" fmla="*/ 25159 w 25374"/>
                  <a:gd name="connsiteY3" fmla="*/ 15369 h 25725"/>
                  <a:gd name="connsiteX4" fmla="*/ 9948 w 25374"/>
                  <a:gd name="connsiteY4" fmla="*/ 25510 h 25725"/>
                  <a:gd name="connsiteX5" fmla="*/ 9948 w 25374"/>
                  <a:gd name="connsiteY5" fmla="*/ 25510 h 25725"/>
                  <a:gd name="connsiteX6" fmla="*/ 9948 w 25374"/>
                  <a:gd name="connsiteY6" fmla="*/ 25510 h 25725"/>
                  <a:gd name="connsiteX7" fmla="*/ 9948 w 25374"/>
                  <a:gd name="connsiteY7" fmla="*/ 25510 h 25725"/>
                  <a:gd name="connsiteX8" fmla="*/ 442 w 25374"/>
                  <a:gd name="connsiteY8" fmla="*/ 10299 h 25725"/>
                  <a:gd name="connsiteX9" fmla="*/ 442 w 25374"/>
                  <a:gd name="connsiteY9" fmla="*/ 10299 h 25725"/>
                  <a:gd name="connsiteX10" fmla="*/ 3610 w 25374"/>
                  <a:gd name="connsiteY10" fmla="*/ 3961 h 25725"/>
                  <a:gd name="connsiteX11" fmla="*/ 3610 w 25374"/>
                  <a:gd name="connsiteY11" fmla="*/ 3961 h 25725"/>
                  <a:gd name="connsiteX12" fmla="*/ 15018 w 25374"/>
                  <a:gd name="connsiteY12" fmla="*/ 158 h 2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374" h="25725">
                    <a:moveTo>
                      <a:pt x="15018" y="158"/>
                    </a:moveTo>
                    <a:lnTo>
                      <a:pt x="15018" y="158"/>
                    </a:lnTo>
                    <a:cubicBezTo>
                      <a:pt x="21990" y="1426"/>
                      <a:pt x="26426" y="8398"/>
                      <a:pt x="25159" y="15369"/>
                    </a:cubicBezTo>
                    <a:lnTo>
                      <a:pt x="25159" y="15369"/>
                    </a:lnTo>
                    <a:cubicBezTo>
                      <a:pt x="23891" y="22341"/>
                      <a:pt x="16920" y="26777"/>
                      <a:pt x="9948" y="25510"/>
                    </a:cubicBezTo>
                    <a:lnTo>
                      <a:pt x="9948" y="25510"/>
                    </a:lnTo>
                    <a:lnTo>
                      <a:pt x="9948" y="25510"/>
                    </a:lnTo>
                    <a:lnTo>
                      <a:pt x="9948" y="25510"/>
                    </a:lnTo>
                    <a:cubicBezTo>
                      <a:pt x="2977" y="24242"/>
                      <a:pt x="-1460" y="17270"/>
                      <a:pt x="442" y="10299"/>
                    </a:cubicBezTo>
                    <a:lnTo>
                      <a:pt x="442" y="10299"/>
                    </a:lnTo>
                    <a:cubicBezTo>
                      <a:pt x="1075" y="7764"/>
                      <a:pt x="2343" y="5229"/>
                      <a:pt x="3610" y="3961"/>
                    </a:cubicBezTo>
                    <a:lnTo>
                      <a:pt x="3610" y="3961"/>
                    </a:lnTo>
                    <a:cubicBezTo>
                      <a:pt x="6146" y="792"/>
                      <a:pt x="10582" y="-475"/>
                      <a:pt x="15018" y="15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73F9EF51-BB9E-9066-A92F-608A2C9447DD}"/>
                  </a:ext>
                </a:extLst>
              </p:cNvPr>
              <p:cNvSpPr/>
              <p:nvPr/>
            </p:nvSpPr>
            <p:spPr>
              <a:xfrm>
                <a:off x="8095451" y="4694797"/>
                <a:ext cx="25534" cy="25464"/>
              </a:xfrm>
              <a:custGeom>
                <a:avLst/>
                <a:gdLst>
                  <a:gd name="connsiteX0" fmla="*/ 11531 w 25534"/>
                  <a:gd name="connsiteY0" fmla="*/ 60 h 25464"/>
                  <a:gd name="connsiteX1" fmla="*/ 25474 w 25534"/>
                  <a:gd name="connsiteY1" fmla="*/ 11468 h 25464"/>
                  <a:gd name="connsiteX2" fmla="*/ 25474 w 25534"/>
                  <a:gd name="connsiteY2" fmla="*/ 11468 h 25464"/>
                  <a:gd name="connsiteX3" fmla="*/ 14700 w 25534"/>
                  <a:gd name="connsiteY3" fmla="*/ 25411 h 25464"/>
                  <a:gd name="connsiteX4" fmla="*/ 14700 w 25534"/>
                  <a:gd name="connsiteY4" fmla="*/ 25411 h 25464"/>
                  <a:gd name="connsiteX5" fmla="*/ 123 w 25534"/>
                  <a:gd name="connsiteY5" fmla="*/ 14003 h 25464"/>
                  <a:gd name="connsiteX6" fmla="*/ 123 w 25534"/>
                  <a:gd name="connsiteY6" fmla="*/ 14003 h 25464"/>
                  <a:gd name="connsiteX7" fmla="*/ 3926 w 25534"/>
                  <a:gd name="connsiteY7" fmla="*/ 3229 h 25464"/>
                  <a:gd name="connsiteX8" fmla="*/ 3926 w 25534"/>
                  <a:gd name="connsiteY8" fmla="*/ 3229 h 25464"/>
                  <a:gd name="connsiteX9" fmla="*/ 11531 w 25534"/>
                  <a:gd name="connsiteY9" fmla="*/ 60 h 25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34" h="25464">
                    <a:moveTo>
                      <a:pt x="11531" y="60"/>
                    </a:moveTo>
                    <a:cubicBezTo>
                      <a:pt x="18502" y="-574"/>
                      <a:pt x="24840" y="3863"/>
                      <a:pt x="25474" y="11468"/>
                    </a:cubicBezTo>
                    <a:lnTo>
                      <a:pt x="25474" y="11468"/>
                    </a:lnTo>
                    <a:cubicBezTo>
                      <a:pt x="26108" y="18440"/>
                      <a:pt x="21671" y="24777"/>
                      <a:pt x="14700" y="25411"/>
                    </a:cubicBezTo>
                    <a:lnTo>
                      <a:pt x="14700" y="25411"/>
                    </a:lnTo>
                    <a:cubicBezTo>
                      <a:pt x="7728" y="26045"/>
                      <a:pt x="1390" y="20975"/>
                      <a:pt x="123" y="14003"/>
                    </a:cubicBezTo>
                    <a:lnTo>
                      <a:pt x="123" y="14003"/>
                    </a:lnTo>
                    <a:cubicBezTo>
                      <a:pt x="-511" y="10200"/>
                      <a:pt x="1390" y="5764"/>
                      <a:pt x="3926" y="3229"/>
                    </a:cubicBezTo>
                    <a:lnTo>
                      <a:pt x="3926" y="3229"/>
                    </a:lnTo>
                    <a:cubicBezTo>
                      <a:pt x="5827" y="1961"/>
                      <a:pt x="8362" y="694"/>
                      <a:pt x="11531" y="6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8BDD496C-6873-B5D2-2762-3167ECF20457}"/>
                  </a:ext>
                </a:extLst>
              </p:cNvPr>
              <p:cNvSpPr/>
              <p:nvPr/>
            </p:nvSpPr>
            <p:spPr>
              <a:xfrm>
                <a:off x="7501036" y="5293619"/>
                <a:ext cx="25458" cy="25563"/>
              </a:xfrm>
              <a:custGeom>
                <a:avLst/>
                <a:gdLst>
                  <a:gd name="connsiteX0" fmla="*/ 13996 w 25458"/>
                  <a:gd name="connsiteY0" fmla="*/ 158 h 25563"/>
                  <a:gd name="connsiteX1" fmla="*/ 13996 w 25458"/>
                  <a:gd name="connsiteY1" fmla="*/ 158 h 25563"/>
                  <a:gd name="connsiteX2" fmla="*/ 25405 w 25458"/>
                  <a:gd name="connsiteY2" fmla="*/ 14102 h 25563"/>
                  <a:gd name="connsiteX3" fmla="*/ 25405 w 25458"/>
                  <a:gd name="connsiteY3" fmla="*/ 14102 h 25563"/>
                  <a:gd name="connsiteX4" fmla="*/ 11462 w 25458"/>
                  <a:gd name="connsiteY4" fmla="*/ 25510 h 25563"/>
                  <a:gd name="connsiteX5" fmla="*/ 11462 w 25458"/>
                  <a:gd name="connsiteY5" fmla="*/ 25510 h 25563"/>
                  <a:gd name="connsiteX6" fmla="*/ 11462 w 25458"/>
                  <a:gd name="connsiteY6" fmla="*/ 25510 h 25563"/>
                  <a:gd name="connsiteX7" fmla="*/ 11462 w 25458"/>
                  <a:gd name="connsiteY7" fmla="*/ 25510 h 25563"/>
                  <a:gd name="connsiteX8" fmla="*/ 54 w 25458"/>
                  <a:gd name="connsiteY8" fmla="*/ 11567 h 25563"/>
                  <a:gd name="connsiteX9" fmla="*/ 54 w 25458"/>
                  <a:gd name="connsiteY9" fmla="*/ 11567 h 25563"/>
                  <a:gd name="connsiteX10" fmla="*/ 3856 w 25458"/>
                  <a:gd name="connsiteY10" fmla="*/ 3961 h 25563"/>
                  <a:gd name="connsiteX11" fmla="*/ 3856 w 25458"/>
                  <a:gd name="connsiteY11" fmla="*/ 3961 h 25563"/>
                  <a:gd name="connsiteX12" fmla="*/ 13996 w 25458"/>
                  <a:gd name="connsiteY12" fmla="*/ 158 h 25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458" h="25563">
                    <a:moveTo>
                      <a:pt x="13996" y="158"/>
                    </a:moveTo>
                    <a:lnTo>
                      <a:pt x="13996" y="158"/>
                    </a:lnTo>
                    <a:cubicBezTo>
                      <a:pt x="20968" y="792"/>
                      <a:pt x="26038" y="7130"/>
                      <a:pt x="25405" y="14102"/>
                    </a:cubicBezTo>
                    <a:lnTo>
                      <a:pt x="25405" y="14102"/>
                    </a:lnTo>
                    <a:cubicBezTo>
                      <a:pt x="24771" y="21073"/>
                      <a:pt x="18433" y="26143"/>
                      <a:pt x="11462" y="25510"/>
                    </a:cubicBezTo>
                    <a:lnTo>
                      <a:pt x="11462" y="25510"/>
                    </a:lnTo>
                    <a:lnTo>
                      <a:pt x="11462" y="25510"/>
                    </a:lnTo>
                    <a:lnTo>
                      <a:pt x="11462" y="25510"/>
                    </a:lnTo>
                    <a:cubicBezTo>
                      <a:pt x="4490" y="24876"/>
                      <a:pt x="-580" y="18538"/>
                      <a:pt x="54" y="11567"/>
                    </a:cubicBezTo>
                    <a:lnTo>
                      <a:pt x="54" y="11567"/>
                    </a:lnTo>
                    <a:cubicBezTo>
                      <a:pt x="687" y="8398"/>
                      <a:pt x="1955" y="5863"/>
                      <a:pt x="3856" y="3961"/>
                    </a:cubicBezTo>
                    <a:lnTo>
                      <a:pt x="3856" y="3961"/>
                    </a:lnTo>
                    <a:cubicBezTo>
                      <a:pt x="5758" y="792"/>
                      <a:pt x="9560" y="-475"/>
                      <a:pt x="13996" y="15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8B399780-3C7D-AD88-9ED8-4B936E5B1CE1}"/>
                  </a:ext>
                </a:extLst>
              </p:cNvPr>
              <p:cNvSpPr/>
              <p:nvPr/>
            </p:nvSpPr>
            <p:spPr>
              <a:xfrm>
                <a:off x="8098743" y="4746193"/>
                <a:ext cx="25984" cy="25984"/>
              </a:xfrm>
              <a:custGeom>
                <a:avLst/>
                <a:gdLst>
                  <a:gd name="connsiteX0" fmla="*/ 12675 w 25984"/>
                  <a:gd name="connsiteY0" fmla="*/ 0 h 25984"/>
                  <a:gd name="connsiteX1" fmla="*/ 25985 w 25984"/>
                  <a:gd name="connsiteY1" fmla="*/ 12676 h 25984"/>
                  <a:gd name="connsiteX2" fmla="*/ 25985 w 25984"/>
                  <a:gd name="connsiteY2" fmla="*/ 12676 h 25984"/>
                  <a:gd name="connsiteX3" fmla="*/ 13309 w 25984"/>
                  <a:gd name="connsiteY3" fmla="*/ 25985 h 25984"/>
                  <a:gd name="connsiteX4" fmla="*/ 13309 w 25984"/>
                  <a:gd name="connsiteY4" fmla="*/ 25985 h 25984"/>
                  <a:gd name="connsiteX5" fmla="*/ 0 w 25984"/>
                  <a:gd name="connsiteY5" fmla="*/ 13309 h 25984"/>
                  <a:gd name="connsiteX6" fmla="*/ 0 w 25984"/>
                  <a:gd name="connsiteY6" fmla="*/ 13309 h 25984"/>
                  <a:gd name="connsiteX7" fmla="*/ 3803 w 25984"/>
                  <a:gd name="connsiteY7" fmla="*/ 3803 h 25984"/>
                  <a:gd name="connsiteX8" fmla="*/ 3803 w 25984"/>
                  <a:gd name="connsiteY8" fmla="*/ 3803 h 25984"/>
                  <a:gd name="connsiteX9" fmla="*/ 12675 w 25984"/>
                  <a:gd name="connsiteY9" fmla="*/ 0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84" h="25984">
                    <a:moveTo>
                      <a:pt x="12675" y="0"/>
                    </a:moveTo>
                    <a:cubicBezTo>
                      <a:pt x="19647" y="0"/>
                      <a:pt x="25351" y="5070"/>
                      <a:pt x="25985" y="12676"/>
                    </a:cubicBezTo>
                    <a:lnTo>
                      <a:pt x="25985" y="12676"/>
                    </a:lnTo>
                    <a:cubicBezTo>
                      <a:pt x="25985" y="19647"/>
                      <a:pt x="20915" y="25351"/>
                      <a:pt x="13309" y="25985"/>
                    </a:cubicBezTo>
                    <a:lnTo>
                      <a:pt x="13309" y="25985"/>
                    </a:lnTo>
                    <a:cubicBezTo>
                      <a:pt x="6338" y="25985"/>
                      <a:pt x="0" y="20915"/>
                      <a:pt x="0" y="13309"/>
                    </a:cubicBezTo>
                    <a:lnTo>
                      <a:pt x="0" y="13309"/>
                    </a:lnTo>
                    <a:cubicBezTo>
                      <a:pt x="0" y="9507"/>
                      <a:pt x="1268" y="6338"/>
                      <a:pt x="3803" y="3803"/>
                    </a:cubicBezTo>
                    <a:lnTo>
                      <a:pt x="3803" y="3803"/>
                    </a:lnTo>
                    <a:cubicBezTo>
                      <a:pt x="6338" y="1268"/>
                      <a:pt x="9507" y="0"/>
                      <a:pt x="12675" y="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E34F45F7-0D45-E901-51F2-3F04341A1E32}"/>
                  </a:ext>
                </a:extLst>
              </p:cNvPr>
              <p:cNvSpPr/>
              <p:nvPr/>
            </p:nvSpPr>
            <p:spPr>
              <a:xfrm>
                <a:off x="7551158" y="5296946"/>
                <a:ext cx="25984" cy="25984"/>
              </a:xfrm>
              <a:custGeom>
                <a:avLst/>
                <a:gdLst>
                  <a:gd name="connsiteX0" fmla="*/ 13309 w 25984"/>
                  <a:gd name="connsiteY0" fmla="*/ 0 h 25984"/>
                  <a:gd name="connsiteX1" fmla="*/ 25985 w 25984"/>
                  <a:gd name="connsiteY1" fmla="*/ 13309 h 25984"/>
                  <a:gd name="connsiteX2" fmla="*/ 25985 w 25984"/>
                  <a:gd name="connsiteY2" fmla="*/ 13309 h 25984"/>
                  <a:gd name="connsiteX3" fmla="*/ 12675 w 25984"/>
                  <a:gd name="connsiteY3" fmla="*/ 25985 h 25984"/>
                  <a:gd name="connsiteX4" fmla="*/ 12675 w 25984"/>
                  <a:gd name="connsiteY4" fmla="*/ 25985 h 25984"/>
                  <a:gd name="connsiteX5" fmla="*/ 12675 w 25984"/>
                  <a:gd name="connsiteY5" fmla="*/ 25985 h 25984"/>
                  <a:gd name="connsiteX6" fmla="*/ 12675 w 25984"/>
                  <a:gd name="connsiteY6" fmla="*/ 25985 h 25984"/>
                  <a:gd name="connsiteX7" fmla="*/ 0 w 25984"/>
                  <a:gd name="connsiteY7" fmla="*/ 12676 h 25984"/>
                  <a:gd name="connsiteX8" fmla="*/ 0 w 25984"/>
                  <a:gd name="connsiteY8" fmla="*/ 12676 h 25984"/>
                  <a:gd name="connsiteX9" fmla="*/ 3803 w 25984"/>
                  <a:gd name="connsiteY9" fmla="*/ 3803 h 25984"/>
                  <a:gd name="connsiteX10" fmla="*/ 3803 w 25984"/>
                  <a:gd name="connsiteY10" fmla="*/ 3803 h 25984"/>
                  <a:gd name="connsiteX11" fmla="*/ 13309 w 25984"/>
                  <a:gd name="connsiteY11" fmla="*/ 0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13309" y="0"/>
                    </a:moveTo>
                    <a:cubicBezTo>
                      <a:pt x="20281" y="0"/>
                      <a:pt x="25985" y="5704"/>
                      <a:pt x="25985" y="13309"/>
                    </a:cubicBezTo>
                    <a:lnTo>
                      <a:pt x="25985" y="13309"/>
                    </a:lnTo>
                    <a:cubicBezTo>
                      <a:pt x="25985" y="20281"/>
                      <a:pt x="20281" y="25985"/>
                      <a:pt x="12675" y="25985"/>
                    </a:cubicBezTo>
                    <a:lnTo>
                      <a:pt x="12675" y="25985"/>
                    </a:lnTo>
                    <a:cubicBezTo>
                      <a:pt x="12675" y="25985"/>
                      <a:pt x="12675" y="25985"/>
                      <a:pt x="12675" y="25985"/>
                    </a:cubicBezTo>
                    <a:lnTo>
                      <a:pt x="12675" y="25985"/>
                    </a:lnTo>
                    <a:cubicBezTo>
                      <a:pt x="5704" y="25985"/>
                      <a:pt x="0" y="20281"/>
                      <a:pt x="0" y="12676"/>
                    </a:cubicBezTo>
                    <a:lnTo>
                      <a:pt x="0" y="12676"/>
                    </a:lnTo>
                    <a:cubicBezTo>
                      <a:pt x="0" y="9507"/>
                      <a:pt x="1267" y="6338"/>
                      <a:pt x="3803" y="3803"/>
                    </a:cubicBezTo>
                    <a:lnTo>
                      <a:pt x="3803" y="3803"/>
                    </a:lnTo>
                    <a:cubicBezTo>
                      <a:pt x="6338" y="1268"/>
                      <a:pt x="9507" y="0"/>
                      <a:pt x="13309" y="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0714E57F-4276-F426-A7A5-8B6B8A3F4870}"/>
                  </a:ext>
                </a:extLst>
              </p:cNvPr>
              <p:cNvSpPr/>
              <p:nvPr/>
            </p:nvSpPr>
            <p:spPr>
              <a:xfrm>
                <a:off x="8098695" y="4796895"/>
                <a:ext cx="25447" cy="25399"/>
              </a:xfrm>
              <a:custGeom>
                <a:avLst/>
                <a:gdLst>
                  <a:gd name="connsiteX0" fmla="*/ 13358 w 25447"/>
                  <a:gd name="connsiteY0" fmla="*/ 0 h 25399"/>
                  <a:gd name="connsiteX1" fmla="*/ 25399 w 25447"/>
                  <a:gd name="connsiteY1" fmla="*/ 13309 h 25399"/>
                  <a:gd name="connsiteX2" fmla="*/ 25399 w 25447"/>
                  <a:gd name="connsiteY2" fmla="*/ 13309 h 25399"/>
                  <a:gd name="connsiteX3" fmla="*/ 12090 w 25447"/>
                  <a:gd name="connsiteY3" fmla="*/ 25351 h 25399"/>
                  <a:gd name="connsiteX4" fmla="*/ 12090 w 25447"/>
                  <a:gd name="connsiteY4" fmla="*/ 25351 h 25399"/>
                  <a:gd name="connsiteX5" fmla="*/ 48 w 25447"/>
                  <a:gd name="connsiteY5" fmla="*/ 12042 h 25399"/>
                  <a:gd name="connsiteX6" fmla="*/ 48 w 25447"/>
                  <a:gd name="connsiteY6" fmla="*/ 12042 h 25399"/>
                  <a:gd name="connsiteX7" fmla="*/ 3851 w 25447"/>
                  <a:gd name="connsiteY7" fmla="*/ 3803 h 25399"/>
                  <a:gd name="connsiteX8" fmla="*/ 3851 w 25447"/>
                  <a:gd name="connsiteY8" fmla="*/ 3803 h 25399"/>
                  <a:gd name="connsiteX9" fmla="*/ 13358 w 25447"/>
                  <a:gd name="connsiteY9" fmla="*/ 0 h 2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47" h="25399">
                    <a:moveTo>
                      <a:pt x="13358" y="0"/>
                    </a:moveTo>
                    <a:cubicBezTo>
                      <a:pt x="20329" y="634"/>
                      <a:pt x="26033" y="6338"/>
                      <a:pt x="25399" y="13309"/>
                    </a:cubicBezTo>
                    <a:lnTo>
                      <a:pt x="25399" y="13309"/>
                    </a:lnTo>
                    <a:cubicBezTo>
                      <a:pt x="24766" y="20281"/>
                      <a:pt x="19062" y="25985"/>
                      <a:pt x="12090" y="25351"/>
                    </a:cubicBezTo>
                    <a:lnTo>
                      <a:pt x="12090" y="25351"/>
                    </a:lnTo>
                    <a:cubicBezTo>
                      <a:pt x="5118" y="24717"/>
                      <a:pt x="-586" y="19013"/>
                      <a:pt x="48" y="12042"/>
                    </a:cubicBezTo>
                    <a:lnTo>
                      <a:pt x="48" y="12042"/>
                    </a:lnTo>
                    <a:cubicBezTo>
                      <a:pt x="48" y="8873"/>
                      <a:pt x="1949" y="5704"/>
                      <a:pt x="3851" y="3803"/>
                    </a:cubicBezTo>
                    <a:lnTo>
                      <a:pt x="3851" y="3803"/>
                    </a:lnTo>
                    <a:cubicBezTo>
                      <a:pt x="5752" y="1268"/>
                      <a:pt x="9555" y="0"/>
                      <a:pt x="13358" y="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009EB9A3-A9CE-9D89-804B-FF0CA390E90E}"/>
                  </a:ext>
                </a:extLst>
              </p:cNvPr>
              <p:cNvSpPr/>
              <p:nvPr/>
            </p:nvSpPr>
            <p:spPr>
              <a:xfrm>
                <a:off x="7602494" y="5295631"/>
                <a:ext cx="26033" cy="26081"/>
              </a:xfrm>
              <a:custGeom>
                <a:avLst/>
                <a:gdLst>
                  <a:gd name="connsiteX0" fmla="*/ 12042 w 26033"/>
                  <a:gd name="connsiteY0" fmla="*/ 48 h 26081"/>
                  <a:gd name="connsiteX1" fmla="*/ 12042 w 26033"/>
                  <a:gd name="connsiteY1" fmla="*/ 48 h 26081"/>
                  <a:gd name="connsiteX2" fmla="*/ 25985 w 26033"/>
                  <a:gd name="connsiteY2" fmla="*/ 12090 h 26081"/>
                  <a:gd name="connsiteX3" fmla="*/ 25985 w 26033"/>
                  <a:gd name="connsiteY3" fmla="*/ 12090 h 26081"/>
                  <a:gd name="connsiteX4" fmla="*/ 13943 w 26033"/>
                  <a:gd name="connsiteY4" fmla="*/ 26033 h 26081"/>
                  <a:gd name="connsiteX5" fmla="*/ 13943 w 26033"/>
                  <a:gd name="connsiteY5" fmla="*/ 26033 h 26081"/>
                  <a:gd name="connsiteX6" fmla="*/ 0 w 26033"/>
                  <a:gd name="connsiteY6" fmla="*/ 13991 h 26081"/>
                  <a:gd name="connsiteX7" fmla="*/ 0 w 26033"/>
                  <a:gd name="connsiteY7" fmla="*/ 13991 h 26081"/>
                  <a:gd name="connsiteX8" fmla="*/ 3803 w 26033"/>
                  <a:gd name="connsiteY8" fmla="*/ 3851 h 26081"/>
                  <a:gd name="connsiteX9" fmla="*/ 3803 w 26033"/>
                  <a:gd name="connsiteY9" fmla="*/ 3851 h 26081"/>
                  <a:gd name="connsiteX10" fmla="*/ 12042 w 26033"/>
                  <a:gd name="connsiteY10" fmla="*/ 48 h 2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033" h="26081">
                    <a:moveTo>
                      <a:pt x="12042" y="48"/>
                    </a:moveTo>
                    <a:lnTo>
                      <a:pt x="12042" y="48"/>
                    </a:lnTo>
                    <a:cubicBezTo>
                      <a:pt x="19013" y="-586"/>
                      <a:pt x="25351" y="5119"/>
                      <a:pt x="25985" y="12090"/>
                    </a:cubicBezTo>
                    <a:lnTo>
                      <a:pt x="25985" y="12090"/>
                    </a:lnTo>
                    <a:cubicBezTo>
                      <a:pt x="26619" y="19061"/>
                      <a:pt x="20915" y="25399"/>
                      <a:pt x="13943" y="26033"/>
                    </a:cubicBezTo>
                    <a:lnTo>
                      <a:pt x="13943" y="26033"/>
                    </a:lnTo>
                    <a:cubicBezTo>
                      <a:pt x="6972" y="26667"/>
                      <a:pt x="634" y="20963"/>
                      <a:pt x="0" y="13991"/>
                    </a:cubicBezTo>
                    <a:lnTo>
                      <a:pt x="0" y="13991"/>
                    </a:lnTo>
                    <a:cubicBezTo>
                      <a:pt x="0" y="10189"/>
                      <a:pt x="1268" y="6386"/>
                      <a:pt x="3803" y="3851"/>
                    </a:cubicBezTo>
                    <a:lnTo>
                      <a:pt x="3803" y="3851"/>
                    </a:lnTo>
                    <a:cubicBezTo>
                      <a:pt x="5704" y="1316"/>
                      <a:pt x="8873" y="48"/>
                      <a:pt x="12042" y="4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74DAB66A-7F15-73C0-5B28-C9D60B28E563}"/>
                  </a:ext>
                </a:extLst>
              </p:cNvPr>
              <p:cNvSpPr/>
              <p:nvPr/>
            </p:nvSpPr>
            <p:spPr>
              <a:xfrm>
                <a:off x="8092345" y="4847834"/>
                <a:ext cx="25471" cy="25808"/>
              </a:xfrm>
              <a:custGeom>
                <a:avLst/>
                <a:gdLst>
                  <a:gd name="connsiteX0" fmla="*/ 14637 w 25471"/>
                  <a:gd name="connsiteY0" fmla="*/ 397 h 25808"/>
                  <a:gd name="connsiteX1" fmla="*/ 25411 w 25471"/>
                  <a:gd name="connsiteY1" fmla="*/ 14974 h 25808"/>
                  <a:gd name="connsiteX2" fmla="*/ 25411 w 25471"/>
                  <a:gd name="connsiteY2" fmla="*/ 14974 h 25808"/>
                  <a:gd name="connsiteX3" fmla="*/ 10834 w 25471"/>
                  <a:gd name="connsiteY3" fmla="*/ 25748 h 25808"/>
                  <a:gd name="connsiteX4" fmla="*/ 10834 w 25471"/>
                  <a:gd name="connsiteY4" fmla="*/ 25748 h 25808"/>
                  <a:gd name="connsiteX5" fmla="*/ 60 w 25471"/>
                  <a:gd name="connsiteY5" fmla="*/ 11171 h 25808"/>
                  <a:gd name="connsiteX6" fmla="*/ 60 w 25471"/>
                  <a:gd name="connsiteY6" fmla="*/ 11171 h 25808"/>
                  <a:gd name="connsiteX7" fmla="*/ 3863 w 25471"/>
                  <a:gd name="connsiteY7" fmla="*/ 4200 h 25808"/>
                  <a:gd name="connsiteX8" fmla="*/ 3863 w 25471"/>
                  <a:gd name="connsiteY8" fmla="*/ 4200 h 25808"/>
                  <a:gd name="connsiteX9" fmla="*/ 14637 w 25471"/>
                  <a:gd name="connsiteY9" fmla="*/ 397 h 25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71" h="25808">
                    <a:moveTo>
                      <a:pt x="14637" y="397"/>
                    </a:moveTo>
                    <a:cubicBezTo>
                      <a:pt x="21609" y="1664"/>
                      <a:pt x="26045" y="8002"/>
                      <a:pt x="25411" y="14974"/>
                    </a:cubicBezTo>
                    <a:lnTo>
                      <a:pt x="25411" y="14974"/>
                    </a:lnTo>
                    <a:cubicBezTo>
                      <a:pt x="24144" y="21946"/>
                      <a:pt x="17806" y="26382"/>
                      <a:pt x="10834" y="25748"/>
                    </a:cubicBezTo>
                    <a:lnTo>
                      <a:pt x="10834" y="25748"/>
                    </a:lnTo>
                    <a:cubicBezTo>
                      <a:pt x="3863" y="24480"/>
                      <a:pt x="-574" y="18143"/>
                      <a:pt x="60" y="11171"/>
                    </a:cubicBezTo>
                    <a:lnTo>
                      <a:pt x="60" y="11171"/>
                    </a:lnTo>
                    <a:cubicBezTo>
                      <a:pt x="694" y="8636"/>
                      <a:pt x="1962" y="6101"/>
                      <a:pt x="3863" y="4200"/>
                    </a:cubicBezTo>
                    <a:lnTo>
                      <a:pt x="3863" y="4200"/>
                    </a:lnTo>
                    <a:cubicBezTo>
                      <a:pt x="6398" y="1031"/>
                      <a:pt x="10200" y="-871"/>
                      <a:pt x="14637" y="39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1CE45703-377E-5A67-438A-98A8A098C6DE}"/>
                  </a:ext>
                </a:extLst>
              </p:cNvPr>
              <p:cNvSpPr/>
              <p:nvPr/>
            </p:nvSpPr>
            <p:spPr>
              <a:xfrm>
                <a:off x="7653672" y="5289759"/>
                <a:ext cx="25091" cy="25148"/>
              </a:xfrm>
              <a:custGeom>
                <a:avLst/>
                <a:gdLst>
                  <a:gd name="connsiteX0" fmla="*/ 10299 w 25091"/>
                  <a:gd name="connsiteY0" fmla="*/ 216 h 25148"/>
                  <a:gd name="connsiteX1" fmla="*/ 24876 w 25091"/>
                  <a:gd name="connsiteY1" fmla="*/ 10356 h 25148"/>
                  <a:gd name="connsiteX2" fmla="*/ 24876 w 25091"/>
                  <a:gd name="connsiteY2" fmla="*/ 10356 h 25148"/>
                  <a:gd name="connsiteX3" fmla="*/ 14735 w 25091"/>
                  <a:gd name="connsiteY3" fmla="*/ 24933 h 25148"/>
                  <a:gd name="connsiteX4" fmla="*/ 14735 w 25091"/>
                  <a:gd name="connsiteY4" fmla="*/ 24933 h 25148"/>
                  <a:gd name="connsiteX5" fmla="*/ 14735 w 25091"/>
                  <a:gd name="connsiteY5" fmla="*/ 24933 h 25148"/>
                  <a:gd name="connsiteX6" fmla="*/ 14735 w 25091"/>
                  <a:gd name="connsiteY6" fmla="*/ 24933 h 25148"/>
                  <a:gd name="connsiteX7" fmla="*/ 158 w 25091"/>
                  <a:gd name="connsiteY7" fmla="*/ 14793 h 25148"/>
                  <a:gd name="connsiteX8" fmla="*/ 158 w 25091"/>
                  <a:gd name="connsiteY8" fmla="*/ 14793 h 25148"/>
                  <a:gd name="connsiteX9" fmla="*/ 3961 w 25091"/>
                  <a:gd name="connsiteY9" fmla="*/ 3385 h 25148"/>
                  <a:gd name="connsiteX10" fmla="*/ 3961 w 25091"/>
                  <a:gd name="connsiteY10" fmla="*/ 3385 h 25148"/>
                  <a:gd name="connsiteX11" fmla="*/ 10299 w 25091"/>
                  <a:gd name="connsiteY11" fmla="*/ 216 h 2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91" h="25148">
                    <a:moveTo>
                      <a:pt x="10299" y="216"/>
                    </a:moveTo>
                    <a:cubicBezTo>
                      <a:pt x="17271" y="-1052"/>
                      <a:pt x="23608" y="3385"/>
                      <a:pt x="24876" y="10356"/>
                    </a:cubicBezTo>
                    <a:lnTo>
                      <a:pt x="24876" y="10356"/>
                    </a:lnTo>
                    <a:cubicBezTo>
                      <a:pt x="26143" y="17328"/>
                      <a:pt x="21707" y="23666"/>
                      <a:pt x="14735" y="24933"/>
                    </a:cubicBezTo>
                    <a:lnTo>
                      <a:pt x="14735" y="24933"/>
                    </a:lnTo>
                    <a:lnTo>
                      <a:pt x="14735" y="24933"/>
                    </a:lnTo>
                    <a:lnTo>
                      <a:pt x="14735" y="24933"/>
                    </a:lnTo>
                    <a:cubicBezTo>
                      <a:pt x="7764" y="26201"/>
                      <a:pt x="1426" y="21764"/>
                      <a:pt x="158" y="14793"/>
                    </a:cubicBezTo>
                    <a:lnTo>
                      <a:pt x="158" y="14793"/>
                    </a:lnTo>
                    <a:cubicBezTo>
                      <a:pt x="-475" y="10356"/>
                      <a:pt x="792" y="6554"/>
                      <a:pt x="3961" y="3385"/>
                    </a:cubicBezTo>
                    <a:lnTo>
                      <a:pt x="3961" y="3385"/>
                    </a:lnTo>
                    <a:cubicBezTo>
                      <a:pt x="5229" y="1483"/>
                      <a:pt x="7764" y="216"/>
                      <a:pt x="10299" y="21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B9396F93-457B-C112-30F2-79F28EC307B7}"/>
                  </a:ext>
                </a:extLst>
              </p:cNvPr>
              <p:cNvSpPr/>
              <p:nvPr/>
            </p:nvSpPr>
            <p:spPr>
              <a:xfrm>
                <a:off x="8081143" y="4897814"/>
                <a:ext cx="25692" cy="25690"/>
              </a:xfrm>
              <a:custGeom>
                <a:avLst/>
                <a:gdLst>
                  <a:gd name="connsiteX0" fmla="*/ 16332 w 25692"/>
                  <a:gd name="connsiteY0" fmla="*/ 486 h 25690"/>
                  <a:gd name="connsiteX1" fmla="*/ 25205 w 25692"/>
                  <a:gd name="connsiteY1" fmla="*/ 16330 h 25690"/>
                  <a:gd name="connsiteX2" fmla="*/ 25205 w 25692"/>
                  <a:gd name="connsiteY2" fmla="*/ 16330 h 25690"/>
                  <a:gd name="connsiteX3" fmla="*/ 9361 w 25692"/>
                  <a:gd name="connsiteY3" fmla="*/ 25203 h 25690"/>
                  <a:gd name="connsiteX4" fmla="*/ 9361 w 25692"/>
                  <a:gd name="connsiteY4" fmla="*/ 25203 h 25690"/>
                  <a:gd name="connsiteX5" fmla="*/ 488 w 25692"/>
                  <a:gd name="connsiteY5" fmla="*/ 9359 h 25690"/>
                  <a:gd name="connsiteX6" fmla="*/ 488 w 25692"/>
                  <a:gd name="connsiteY6" fmla="*/ 9359 h 25690"/>
                  <a:gd name="connsiteX7" fmla="*/ 3657 w 25692"/>
                  <a:gd name="connsiteY7" fmla="*/ 3655 h 25690"/>
                  <a:gd name="connsiteX8" fmla="*/ 3657 w 25692"/>
                  <a:gd name="connsiteY8" fmla="*/ 3655 h 25690"/>
                  <a:gd name="connsiteX9" fmla="*/ 16332 w 25692"/>
                  <a:gd name="connsiteY9" fmla="*/ 486 h 2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2" h="25690">
                    <a:moveTo>
                      <a:pt x="16332" y="486"/>
                    </a:moveTo>
                    <a:cubicBezTo>
                      <a:pt x="23304" y="2387"/>
                      <a:pt x="27106" y="9359"/>
                      <a:pt x="25205" y="16330"/>
                    </a:cubicBezTo>
                    <a:lnTo>
                      <a:pt x="25205" y="16330"/>
                    </a:lnTo>
                    <a:cubicBezTo>
                      <a:pt x="23304" y="23302"/>
                      <a:pt x="16332" y="27105"/>
                      <a:pt x="9361" y="25203"/>
                    </a:cubicBezTo>
                    <a:lnTo>
                      <a:pt x="9361" y="25203"/>
                    </a:lnTo>
                    <a:cubicBezTo>
                      <a:pt x="2389" y="23302"/>
                      <a:pt x="-1414" y="16330"/>
                      <a:pt x="488" y="9359"/>
                    </a:cubicBezTo>
                    <a:lnTo>
                      <a:pt x="488" y="9359"/>
                    </a:lnTo>
                    <a:cubicBezTo>
                      <a:pt x="1122" y="6824"/>
                      <a:pt x="2389" y="4922"/>
                      <a:pt x="3657" y="3655"/>
                    </a:cubicBezTo>
                    <a:lnTo>
                      <a:pt x="3657" y="3655"/>
                    </a:lnTo>
                    <a:cubicBezTo>
                      <a:pt x="7459" y="486"/>
                      <a:pt x="11896" y="-782"/>
                      <a:pt x="16332" y="48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95D34CA1-DD4E-839E-F69B-4CE2F21525AF}"/>
                  </a:ext>
                </a:extLst>
              </p:cNvPr>
              <p:cNvSpPr/>
              <p:nvPr/>
            </p:nvSpPr>
            <p:spPr>
              <a:xfrm>
                <a:off x="7703413" y="5278079"/>
                <a:ext cx="25690" cy="25692"/>
              </a:xfrm>
              <a:custGeom>
                <a:avLst/>
                <a:gdLst>
                  <a:gd name="connsiteX0" fmla="*/ 9359 w 25690"/>
                  <a:gd name="connsiteY0" fmla="*/ 488 h 25692"/>
                  <a:gd name="connsiteX1" fmla="*/ 25203 w 25690"/>
                  <a:gd name="connsiteY1" fmla="*/ 9361 h 25692"/>
                  <a:gd name="connsiteX2" fmla="*/ 25203 w 25690"/>
                  <a:gd name="connsiteY2" fmla="*/ 9361 h 25692"/>
                  <a:gd name="connsiteX3" fmla="*/ 16330 w 25690"/>
                  <a:gd name="connsiteY3" fmla="*/ 25205 h 25692"/>
                  <a:gd name="connsiteX4" fmla="*/ 16330 w 25690"/>
                  <a:gd name="connsiteY4" fmla="*/ 25205 h 25692"/>
                  <a:gd name="connsiteX5" fmla="*/ 486 w 25690"/>
                  <a:gd name="connsiteY5" fmla="*/ 16332 h 25692"/>
                  <a:gd name="connsiteX6" fmla="*/ 486 w 25690"/>
                  <a:gd name="connsiteY6" fmla="*/ 16332 h 25692"/>
                  <a:gd name="connsiteX7" fmla="*/ 3655 w 25690"/>
                  <a:gd name="connsiteY7" fmla="*/ 3657 h 25692"/>
                  <a:gd name="connsiteX8" fmla="*/ 3655 w 25690"/>
                  <a:gd name="connsiteY8" fmla="*/ 3657 h 25692"/>
                  <a:gd name="connsiteX9" fmla="*/ 9359 w 25690"/>
                  <a:gd name="connsiteY9" fmla="*/ 488 h 2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0" h="25692">
                    <a:moveTo>
                      <a:pt x="9359" y="488"/>
                    </a:moveTo>
                    <a:cubicBezTo>
                      <a:pt x="16330" y="-1414"/>
                      <a:pt x="23302" y="2389"/>
                      <a:pt x="25203" y="9361"/>
                    </a:cubicBezTo>
                    <a:lnTo>
                      <a:pt x="25203" y="9361"/>
                    </a:lnTo>
                    <a:cubicBezTo>
                      <a:pt x="27104" y="16332"/>
                      <a:pt x="23302" y="23304"/>
                      <a:pt x="16330" y="25205"/>
                    </a:cubicBezTo>
                    <a:lnTo>
                      <a:pt x="16330" y="25205"/>
                    </a:lnTo>
                    <a:cubicBezTo>
                      <a:pt x="9359" y="27107"/>
                      <a:pt x="2387" y="23304"/>
                      <a:pt x="486" y="16332"/>
                    </a:cubicBezTo>
                    <a:lnTo>
                      <a:pt x="486" y="16332"/>
                    </a:lnTo>
                    <a:cubicBezTo>
                      <a:pt x="-782" y="11896"/>
                      <a:pt x="486" y="6826"/>
                      <a:pt x="3655" y="3657"/>
                    </a:cubicBezTo>
                    <a:lnTo>
                      <a:pt x="3655" y="3657"/>
                    </a:lnTo>
                    <a:cubicBezTo>
                      <a:pt x="4922" y="2389"/>
                      <a:pt x="6823" y="1122"/>
                      <a:pt x="9359" y="48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91B0881D-20B7-D161-DC4C-9D5257463ED6}"/>
                  </a:ext>
                </a:extLst>
              </p:cNvPr>
              <p:cNvSpPr/>
              <p:nvPr/>
            </p:nvSpPr>
            <p:spPr>
              <a:xfrm>
                <a:off x="8066187" y="4946227"/>
                <a:ext cx="25744" cy="25824"/>
              </a:xfrm>
              <a:custGeom>
                <a:avLst/>
                <a:gdLst>
                  <a:gd name="connsiteX0" fmla="*/ 17345 w 25744"/>
                  <a:gd name="connsiteY0" fmla="*/ 873 h 25824"/>
                  <a:gd name="connsiteX1" fmla="*/ 24951 w 25744"/>
                  <a:gd name="connsiteY1" fmla="*/ 17352 h 25824"/>
                  <a:gd name="connsiteX2" fmla="*/ 24951 w 25744"/>
                  <a:gd name="connsiteY2" fmla="*/ 17352 h 25824"/>
                  <a:gd name="connsiteX3" fmla="*/ 8472 w 25744"/>
                  <a:gd name="connsiteY3" fmla="*/ 24957 h 25824"/>
                  <a:gd name="connsiteX4" fmla="*/ 8472 w 25744"/>
                  <a:gd name="connsiteY4" fmla="*/ 24957 h 25824"/>
                  <a:gd name="connsiteX5" fmla="*/ 867 w 25744"/>
                  <a:gd name="connsiteY5" fmla="*/ 8479 h 25824"/>
                  <a:gd name="connsiteX6" fmla="*/ 867 w 25744"/>
                  <a:gd name="connsiteY6" fmla="*/ 8479 h 25824"/>
                  <a:gd name="connsiteX7" fmla="*/ 4036 w 25744"/>
                  <a:gd name="connsiteY7" fmla="*/ 4042 h 25824"/>
                  <a:gd name="connsiteX8" fmla="*/ 4036 w 25744"/>
                  <a:gd name="connsiteY8" fmla="*/ 4042 h 25824"/>
                  <a:gd name="connsiteX9" fmla="*/ 17345 w 25744"/>
                  <a:gd name="connsiteY9" fmla="*/ 873 h 2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44" h="25824">
                    <a:moveTo>
                      <a:pt x="17345" y="873"/>
                    </a:moveTo>
                    <a:cubicBezTo>
                      <a:pt x="23683" y="3409"/>
                      <a:pt x="27486" y="10380"/>
                      <a:pt x="24951" y="17352"/>
                    </a:cubicBezTo>
                    <a:lnTo>
                      <a:pt x="24951" y="17352"/>
                    </a:lnTo>
                    <a:cubicBezTo>
                      <a:pt x="22416" y="24323"/>
                      <a:pt x="15444" y="27492"/>
                      <a:pt x="8472" y="24957"/>
                    </a:cubicBezTo>
                    <a:lnTo>
                      <a:pt x="8472" y="24957"/>
                    </a:lnTo>
                    <a:cubicBezTo>
                      <a:pt x="1501" y="22422"/>
                      <a:pt x="-1668" y="15450"/>
                      <a:pt x="867" y="8479"/>
                    </a:cubicBezTo>
                    <a:lnTo>
                      <a:pt x="867" y="8479"/>
                    </a:lnTo>
                    <a:cubicBezTo>
                      <a:pt x="1501" y="6577"/>
                      <a:pt x="2768" y="5310"/>
                      <a:pt x="4036" y="4042"/>
                    </a:cubicBezTo>
                    <a:lnTo>
                      <a:pt x="4036" y="4042"/>
                    </a:lnTo>
                    <a:cubicBezTo>
                      <a:pt x="7205" y="240"/>
                      <a:pt x="12275" y="-1028"/>
                      <a:pt x="17345" y="87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737E9FBB-008C-6CF5-952A-A8B092BE03CA}"/>
                  </a:ext>
                </a:extLst>
              </p:cNvPr>
              <p:cNvSpPr/>
              <p:nvPr/>
            </p:nvSpPr>
            <p:spPr>
              <a:xfrm>
                <a:off x="7751826" y="5262489"/>
                <a:ext cx="25824" cy="25817"/>
              </a:xfrm>
              <a:custGeom>
                <a:avLst/>
                <a:gdLst>
                  <a:gd name="connsiteX0" fmla="*/ 8479 w 25824"/>
                  <a:gd name="connsiteY0" fmla="*/ 867 h 25817"/>
                  <a:gd name="connsiteX1" fmla="*/ 24957 w 25824"/>
                  <a:gd name="connsiteY1" fmla="*/ 8472 h 25817"/>
                  <a:gd name="connsiteX2" fmla="*/ 24957 w 25824"/>
                  <a:gd name="connsiteY2" fmla="*/ 8472 h 25817"/>
                  <a:gd name="connsiteX3" fmla="*/ 17352 w 25824"/>
                  <a:gd name="connsiteY3" fmla="*/ 24951 h 25817"/>
                  <a:gd name="connsiteX4" fmla="*/ 17352 w 25824"/>
                  <a:gd name="connsiteY4" fmla="*/ 24951 h 25817"/>
                  <a:gd name="connsiteX5" fmla="*/ 17352 w 25824"/>
                  <a:gd name="connsiteY5" fmla="*/ 24951 h 25817"/>
                  <a:gd name="connsiteX6" fmla="*/ 17352 w 25824"/>
                  <a:gd name="connsiteY6" fmla="*/ 24951 h 25817"/>
                  <a:gd name="connsiteX7" fmla="*/ 873 w 25824"/>
                  <a:gd name="connsiteY7" fmla="*/ 17345 h 25817"/>
                  <a:gd name="connsiteX8" fmla="*/ 873 w 25824"/>
                  <a:gd name="connsiteY8" fmla="*/ 17345 h 25817"/>
                  <a:gd name="connsiteX9" fmla="*/ 4043 w 25824"/>
                  <a:gd name="connsiteY9" fmla="*/ 4036 h 25817"/>
                  <a:gd name="connsiteX10" fmla="*/ 4043 w 25824"/>
                  <a:gd name="connsiteY10" fmla="*/ 4036 h 25817"/>
                  <a:gd name="connsiteX11" fmla="*/ 8479 w 25824"/>
                  <a:gd name="connsiteY11" fmla="*/ 867 h 25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24" h="25817">
                    <a:moveTo>
                      <a:pt x="8479" y="867"/>
                    </a:moveTo>
                    <a:cubicBezTo>
                      <a:pt x="14817" y="-1668"/>
                      <a:pt x="22422" y="1501"/>
                      <a:pt x="24957" y="8472"/>
                    </a:cubicBezTo>
                    <a:lnTo>
                      <a:pt x="24957" y="8472"/>
                    </a:lnTo>
                    <a:cubicBezTo>
                      <a:pt x="27492" y="14810"/>
                      <a:pt x="24323" y="22416"/>
                      <a:pt x="17352" y="24951"/>
                    </a:cubicBezTo>
                    <a:lnTo>
                      <a:pt x="17352" y="24951"/>
                    </a:lnTo>
                    <a:lnTo>
                      <a:pt x="17352" y="24951"/>
                    </a:lnTo>
                    <a:lnTo>
                      <a:pt x="17352" y="24951"/>
                    </a:lnTo>
                    <a:cubicBezTo>
                      <a:pt x="11014" y="27486"/>
                      <a:pt x="3409" y="24317"/>
                      <a:pt x="873" y="17345"/>
                    </a:cubicBezTo>
                    <a:lnTo>
                      <a:pt x="873" y="17345"/>
                    </a:lnTo>
                    <a:cubicBezTo>
                      <a:pt x="-1028" y="12275"/>
                      <a:pt x="240" y="7205"/>
                      <a:pt x="4043" y="4036"/>
                    </a:cubicBezTo>
                    <a:lnTo>
                      <a:pt x="4043" y="4036"/>
                    </a:lnTo>
                    <a:cubicBezTo>
                      <a:pt x="4676" y="2768"/>
                      <a:pt x="6577" y="1501"/>
                      <a:pt x="8479" y="86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C50A2D1-46A7-C504-E2AE-E5C7CA741759}"/>
                  </a:ext>
                </a:extLst>
              </p:cNvPr>
              <p:cNvSpPr/>
              <p:nvPr/>
            </p:nvSpPr>
            <p:spPr>
              <a:xfrm>
                <a:off x="8046043" y="4993315"/>
                <a:ext cx="25544" cy="25499"/>
              </a:xfrm>
              <a:custGeom>
                <a:avLst/>
                <a:gdLst>
                  <a:gd name="connsiteX0" fmla="*/ 18476 w 25544"/>
                  <a:gd name="connsiteY0" fmla="*/ 1319 h 25499"/>
                  <a:gd name="connsiteX1" fmla="*/ 24180 w 25544"/>
                  <a:gd name="connsiteY1" fmla="*/ 18431 h 25499"/>
                  <a:gd name="connsiteX2" fmla="*/ 24180 w 25544"/>
                  <a:gd name="connsiteY2" fmla="*/ 18431 h 25499"/>
                  <a:gd name="connsiteX3" fmla="*/ 7068 w 25544"/>
                  <a:gd name="connsiteY3" fmla="*/ 24135 h 25499"/>
                  <a:gd name="connsiteX4" fmla="*/ 7068 w 25544"/>
                  <a:gd name="connsiteY4" fmla="*/ 24135 h 25499"/>
                  <a:gd name="connsiteX5" fmla="*/ 1364 w 25544"/>
                  <a:gd name="connsiteY5" fmla="*/ 7023 h 25499"/>
                  <a:gd name="connsiteX6" fmla="*/ 1364 w 25544"/>
                  <a:gd name="connsiteY6" fmla="*/ 7023 h 25499"/>
                  <a:gd name="connsiteX7" fmla="*/ 3899 w 25544"/>
                  <a:gd name="connsiteY7" fmla="*/ 3854 h 25499"/>
                  <a:gd name="connsiteX8" fmla="*/ 3899 w 25544"/>
                  <a:gd name="connsiteY8" fmla="*/ 3854 h 25499"/>
                  <a:gd name="connsiteX9" fmla="*/ 18476 w 25544"/>
                  <a:gd name="connsiteY9" fmla="*/ 1319 h 2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44" h="25499">
                    <a:moveTo>
                      <a:pt x="18476" y="1319"/>
                    </a:moveTo>
                    <a:cubicBezTo>
                      <a:pt x="24814" y="4488"/>
                      <a:pt x="27349" y="12093"/>
                      <a:pt x="24180" y="18431"/>
                    </a:cubicBezTo>
                    <a:lnTo>
                      <a:pt x="24180" y="18431"/>
                    </a:lnTo>
                    <a:cubicBezTo>
                      <a:pt x="21011" y="24769"/>
                      <a:pt x="13406" y="27304"/>
                      <a:pt x="7068" y="24135"/>
                    </a:cubicBezTo>
                    <a:lnTo>
                      <a:pt x="7068" y="24135"/>
                    </a:lnTo>
                    <a:cubicBezTo>
                      <a:pt x="731" y="20966"/>
                      <a:pt x="-1805" y="13361"/>
                      <a:pt x="1364" y="7023"/>
                    </a:cubicBezTo>
                    <a:lnTo>
                      <a:pt x="1364" y="7023"/>
                    </a:lnTo>
                    <a:cubicBezTo>
                      <a:pt x="1998" y="5755"/>
                      <a:pt x="2632" y="4488"/>
                      <a:pt x="3899" y="3854"/>
                    </a:cubicBezTo>
                    <a:lnTo>
                      <a:pt x="3899" y="3854"/>
                    </a:lnTo>
                    <a:cubicBezTo>
                      <a:pt x="7702" y="51"/>
                      <a:pt x="13406" y="-1216"/>
                      <a:pt x="18476" y="131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1D8532BE-0FB6-6753-8C43-1736155F8A1C}"/>
                  </a:ext>
                </a:extLst>
              </p:cNvPr>
              <p:cNvSpPr/>
              <p:nvPr/>
            </p:nvSpPr>
            <p:spPr>
              <a:xfrm>
                <a:off x="7798914" y="5242345"/>
                <a:ext cx="25499" cy="25544"/>
              </a:xfrm>
              <a:custGeom>
                <a:avLst/>
                <a:gdLst>
                  <a:gd name="connsiteX0" fmla="*/ 7023 w 25499"/>
                  <a:gd name="connsiteY0" fmla="*/ 1364 h 25544"/>
                  <a:gd name="connsiteX1" fmla="*/ 7023 w 25499"/>
                  <a:gd name="connsiteY1" fmla="*/ 1364 h 25544"/>
                  <a:gd name="connsiteX2" fmla="*/ 24135 w 25499"/>
                  <a:gd name="connsiteY2" fmla="*/ 7068 h 25544"/>
                  <a:gd name="connsiteX3" fmla="*/ 24135 w 25499"/>
                  <a:gd name="connsiteY3" fmla="*/ 7068 h 25544"/>
                  <a:gd name="connsiteX4" fmla="*/ 18431 w 25499"/>
                  <a:gd name="connsiteY4" fmla="*/ 24180 h 25544"/>
                  <a:gd name="connsiteX5" fmla="*/ 18431 w 25499"/>
                  <a:gd name="connsiteY5" fmla="*/ 24180 h 25544"/>
                  <a:gd name="connsiteX6" fmla="*/ 1319 w 25499"/>
                  <a:gd name="connsiteY6" fmla="*/ 18476 h 25544"/>
                  <a:gd name="connsiteX7" fmla="*/ 1319 w 25499"/>
                  <a:gd name="connsiteY7" fmla="*/ 18476 h 25544"/>
                  <a:gd name="connsiteX8" fmla="*/ 3854 w 25499"/>
                  <a:gd name="connsiteY8" fmla="*/ 3899 h 25544"/>
                  <a:gd name="connsiteX9" fmla="*/ 3854 w 25499"/>
                  <a:gd name="connsiteY9" fmla="*/ 3899 h 25544"/>
                  <a:gd name="connsiteX10" fmla="*/ 7023 w 25499"/>
                  <a:gd name="connsiteY10" fmla="*/ 1364 h 25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499" h="25544">
                    <a:moveTo>
                      <a:pt x="7023" y="1364"/>
                    </a:moveTo>
                    <a:lnTo>
                      <a:pt x="7023" y="1364"/>
                    </a:lnTo>
                    <a:cubicBezTo>
                      <a:pt x="13361" y="-1805"/>
                      <a:pt x="20966" y="731"/>
                      <a:pt x="24135" y="7068"/>
                    </a:cubicBezTo>
                    <a:lnTo>
                      <a:pt x="24135" y="7068"/>
                    </a:lnTo>
                    <a:cubicBezTo>
                      <a:pt x="27304" y="13406"/>
                      <a:pt x="24769" y="21011"/>
                      <a:pt x="18431" y="24180"/>
                    </a:cubicBezTo>
                    <a:lnTo>
                      <a:pt x="18431" y="24180"/>
                    </a:lnTo>
                    <a:cubicBezTo>
                      <a:pt x="12093" y="27349"/>
                      <a:pt x="4488" y="24814"/>
                      <a:pt x="1319" y="18476"/>
                    </a:cubicBezTo>
                    <a:lnTo>
                      <a:pt x="1319" y="18476"/>
                    </a:lnTo>
                    <a:cubicBezTo>
                      <a:pt x="-1216" y="13406"/>
                      <a:pt x="51" y="7702"/>
                      <a:pt x="3854" y="3899"/>
                    </a:cubicBezTo>
                    <a:lnTo>
                      <a:pt x="3854" y="3899"/>
                    </a:lnTo>
                    <a:cubicBezTo>
                      <a:pt x="4488" y="3265"/>
                      <a:pt x="5755" y="1998"/>
                      <a:pt x="7023" y="136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5732C4B3-F8FB-B27B-B7BD-9971E112CA30}"/>
                  </a:ext>
                </a:extLst>
              </p:cNvPr>
              <p:cNvSpPr/>
              <p:nvPr/>
            </p:nvSpPr>
            <p:spPr>
              <a:xfrm>
                <a:off x="8021797" y="5038286"/>
                <a:ext cx="25517" cy="26113"/>
              </a:xfrm>
              <a:custGeom>
                <a:avLst/>
                <a:gdLst>
                  <a:gd name="connsiteX0" fmla="*/ 19273 w 25517"/>
                  <a:gd name="connsiteY0" fmla="*/ 1981 h 26113"/>
                  <a:gd name="connsiteX1" fmla="*/ 23709 w 25517"/>
                  <a:gd name="connsiteY1" fmla="*/ 19726 h 26113"/>
                  <a:gd name="connsiteX2" fmla="*/ 23709 w 25517"/>
                  <a:gd name="connsiteY2" fmla="*/ 19726 h 26113"/>
                  <a:gd name="connsiteX3" fmla="*/ 5963 w 25517"/>
                  <a:gd name="connsiteY3" fmla="*/ 24163 h 26113"/>
                  <a:gd name="connsiteX4" fmla="*/ 5963 w 25517"/>
                  <a:gd name="connsiteY4" fmla="*/ 24163 h 26113"/>
                  <a:gd name="connsiteX5" fmla="*/ 1527 w 25517"/>
                  <a:gd name="connsiteY5" fmla="*/ 6417 h 26113"/>
                  <a:gd name="connsiteX6" fmla="*/ 1527 w 25517"/>
                  <a:gd name="connsiteY6" fmla="*/ 6417 h 26113"/>
                  <a:gd name="connsiteX7" fmla="*/ 3428 w 25517"/>
                  <a:gd name="connsiteY7" fmla="*/ 3882 h 26113"/>
                  <a:gd name="connsiteX8" fmla="*/ 3428 w 25517"/>
                  <a:gd name="connsiteY8" fmla="*/ 3882 h 26113"/>
                  <a:gd name="connsiteX9" fmla="*/ 19273 w 25517"/>
                  <a:gd name="connsiteY9" fmla="*/ 1981 h 2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17" h="26113">
                    <a:moveTo>
                      <a:pt x="19273" y="1981"/>
                    </a:moveTo>
                    <a:cubicBezTo>
                      <a:pt x="24977" y="5783"/>
                      <a:pt x="27511" y="13389"/>
                      <a:pt x="23709" y="19726"/>
                    </a:cubicBezTo>
                    <a:lnTo>
                      <a:pt x="23709" y="19726"/>
                    </a:lnTo>
                    <a:cubicBezTo>
                      <a:pt x="19906" y="26064"/>
                      <a:pt x="12301" y="27965"/>
                      <a:pt x="5963" y="24163"/>
                    </a:cubicBezTo>
                    <a:lnTo>
                      <a:pt x="5963" y="24163"/>
                    </a:lnTo>
                    <a:cubicBezTo>
                      <a:pt x="259" y="20360"/>
                      <a:pt x="-1642" y="12755"/>
                      <a:pt x="1527" y="6417"/>
                    </a:cubicBezTo>
                    <a:lnTo>
                      <a:pt x="1527" y="6417"/>
                    </a:lnTo>
                    <a:cubicBezTo>
                      <a:pt x="2160" y="5783"/>
                      <a:pt x="2794" y="4516"/>
                      <a:pt x="3428" y="3882"/>
                    </a:cubicBezTo>
                    <a:lnTo>
                      <a:pt x="3428" y="3882"/>
                    </a:lnTo>
                    <a:cubicBezTo>
                      <a:pt x="7864" y="-555"/>
                      <a:pt x="14202" y="-1188"/>
                      <a:pt x="19273" y="198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25D84955-0DF3-E364-8841-D4C4589467BF}"/>
                  </a:ext>
                </a:extLst>
              </p:cNvPr>
              <p:cNvSpPr/>
              <p:nvPr/>
            </p:nvSpPr>
            <p:spPr>
              <a:xfrm>
                <a:off x="7843251" y="5217647"/>
                <a:ext cx="26113" cy="25477"/>
              </a:xfrm>
              <a:custGeom>
                <a:avLst/>
                <a:gdLst>
                  <a:gd name="connsiteX0" fmla="*/ 6417 w 26113"/>
                  <a:gd name="connsiteY0" fmla="*/ 1978 h 25477"/>
                  <a:gd name="connsiteX1" fmla="*/ 6417 w 26113"/>
                  <a:gd name="connsiteY1" fmla="*/ 1978 h 25477"/>
                  <a:gd name="connsiteX2" fmla="*/ 24163 w 26113"/>
                  <a:gd name="connsiteY2" fmla="*/ 5781 h 25477"/>
                  <a:gd name="connsiteX3" fmla="*/ 24163 w 26113"/>
                  <a:gd name="connsiteY3" fmla="*/ 5781 h 25477"/>
                  <a:gd name="connsiteX4" fmla="*/ 19726 w 26113"/>
                  <a:gd name="connsiteY4" fmla="*/ 23527 h 25477"/>
                  <a:gd name="connsiteX5" fmla="*/ 19726 w 26113"/>
                  <a:gd name="connsiteY5" fmla="*/ 23527 h 25477"/>
                  <a:gd name="connsiteX6" fmla="*/ 1981 w 26113"/>
                  <a:gd name="connsiteY6" fmla="*/ 19090 h 25477"/>
                  <a:gd name="connsiteX7" fmla="*/ 1981 w 26113"/>
                  <a:gd name="connsiteY7" fmla="*/ 19090 h 25477"/>
                  <a:gd name="connsiteX8" fmla="*/ 3882 w 26113"/>
                  <a:gd name="connsiteY8" fmla="*/ 3246 h 25477"/>
                  <a:gd name="connsiteX9" fmla="*/ 3882 w 26113"/>
                  <a:gd name="connsiteY9" fmla="*/ 3246 h 25477"/>
                  <a:gd name="connsiteX10" fmla="*/ 6417 w 26113"/>
                  <a:gd name="connsiteY10" fmla="*/ 1978 h 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113" h="25477">
                    <a:moveTo>
                      <a:pt x="6417" y="1978"/>
                    </a:moveTo>
                    <a:lnTo>
                      <a:pt x="6417" y="1978"/>
                    </a:lnTo>
                    <a:cubicBezTo>
                      <a:pt x="12121" y="-1824"/>
                      <a:pt x="20360" y="77"/>
                      <a:pt x="24163" y="5781"/>
                    </a:cubicBezTo>
                    <a:lnTo>
                      <a:pt x="24163" y="5781"/>
                    </a:lnTo>
                    <a:cubicBezTo>
                      <a:pt x="27966" y="12119"/>
                      <a:pt x="26064" y="19724"/>
                      <a:pt x="19726" y="23527"/>
                    </a:cubicBezTo>
                    <a:lnTo>
                      <a:pt x="19726" y="23527"/>
                    </a:lnTo>
                    <a:cubicBezTo>
                      <a:pt x="14022" y="27330"/>
                      <a:pt x="5783" y="25428"/>
                      <a:pt x="1981" y="19090"/>
                    </a:cubicBezTo>
                    <a:lnTo>
                      <a:pt x="1981" y="19090"/>
                    </a:lnTo>
                    <a:cubicBezTo>
                      <a:pt x="-1188" y="14020"/>
                      <a:pt x="-555" y="7682"/>
                      <a:pt x="3882" y="3246"/>
                    </a:cubicBezTo>
                    <a:lnTo>
                      <a:pt x="3882" y="3246"/>
                    </a:lnTo>
                    <a:cubicBezTo>
                      <a:pt x="4516" y="3246"/>
                      <a:pt x="5150" y="2612"/>
                      <a:pt x="6417" y="197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8" name="Graphic 4">
              <a:extLst>
                <a:ext uri="{FF2B5EF4-FFF2-40B4-BE49-F238E27FC236}">
                  <a16:creationId xmlns:a16="http://schemas.microsoft.com/office/drawing/2014/main" id="{FCF7AA5C-C117-00BD-B102-32CC0FF0D9CB}"/>
                </a:ext>
              </a:extLst>
            </p:cNvPr>
            <p:cNvGrpSpPr/>
            <p:nvPr/>
          </p:nvGrpSpPr>
          <p:grpSpPr>
            <a:xfrm>
              <a:off x="7015615" y="2139461"/>
              <a:ext cx="1099606" cy="1099606"/>
              <a:chOff x="7015615" y="2139461"/>
              <a:chExt cx="1099606" cy="1099606"/>
            </a:xfrm>
            <a:solidFill>
              <a:schemeClr val="bg1">
                <a:lumMod val="75000"/>
              </a:schemeClr>
            </a:solidFill>
          </p:grpSpPr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049DB8F4-BDF3-7A20-71BD-E9A43F152B2A}"/>
                  </a:ext>
                </a:extLst>
              </p:cNvPr>
              <p:cNvSpPr/>
              <p:nvPr/>
            </p:nvSpPr>
            <p:spPr>
              <a:xfrm>
                <a:off x="7155349" y="3037193"/>
                <a:ext cx="26014" cy="26240"/>
              </a:xfrm>
              <a:custGeom>
                <a:avLst/>
                <a:gdLst>
                  <a:gd name="connsiteX0" fmla="*/ 3501 w 26014"/>
                  <a:gd name="connsiteY0" fmla="*/ 21880 h 26240"/>
                  <a:gd name="connsiteX1" fmla="*/ 3501 w 26014"/>
                  <a:gd name="connsiteY1" fmla="*/ 21880 h 26240"/>
                  <a:gd name="connsiteX2" fmla="*/ 3501 w 26014"/>
                  <a:gd name="connsiteY2" fmla="*/ 21880 h 26240"/>
                  <a:gd name="connsiteX3" fmla="*/ 4134 w 26014"/>
                  <a:gd name="connsiteY3" fmla="*/ 3501 h 26240"/>
                  <a:gd name="connsiteX4" fmla="*/ 4134 w 26014"/>
                  <a:gd name="connsiteY4" fmla="*/ 3501 h 26240"/>
                  <a:gd name="connsiteX5" fmla="*/ 22514 w 26014"/>
                  <a:gd name="connsiteY5" fmla="*/ 4134 h 26240"/>
                  <a:gd name="connsiteX6" fmla="*/ 22514 w 26014"/>
                  <a:gd name="connsiteY6" fmla="*/ 4134 h 26240"/>
                  <a:gd name="connsiteX7" fmla="*/ 21880 w 26014"/>
                  <a:gd name="connsiteY7" fmla="*/ 22514 h 26240"/>
                  <a:gd name="connsiteX8" fmla="*/ 21880 w 26014"/>
                  <a:gd name="connsiteY8" fmla="*/ 22514 h 26240"/>
                  <a:gd name="connsiteX9" fmla="*/ 3501 w 26014"/>
                  <a:gd name="connsiteY9" fmla="*/ 21880 h 26240"/>
                  <a:gd name="connsiteX10" fmla="*/ 3501 w 26014"/>
                  <a:gd name="connsiteY10" fmla="*/ 21880 h 26240"/>
                  <a:gd name="connsiteX11" fmla="*/ 3501 w 26014"/>
                  <a:gd name="connsiteY11" fmla="*/ 21880 h 2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014" h="26240">
                    <a:moveTo>
                      <a:pt x="3501" y="21880"/>
                    </a:moveTo>
                    <a:lnTo>
                      <a:pt x="3501" y="21880"/>
                    </a:lnTo>
                    <a:lnTo>
                      <a:pt x="3501" y="21880"/>
                    </a:lnTo>
                    <a:cubicBezTo>
                      <a:pt x="-1570" y="16810"/>
                      <a:pt x="-936" y="8571"/>
                      <a:pt x="4134" y="3501"/>
                    </a:cubicBezTo>
                    <a:lnTo>
                      <a:pt x="4134" y="3501"/>
                    </a:lnTo>
                    <a:cubicBezTo>
                      <a:pt x="9205" y="-1570"/>
                      <a:pt x="17444" y="-936"/>
                      <a:pt x="22514" y="4134"/>
                    </a:cubicBezTo>
                    <a:lnTo>
                      <a:pt x="22514" y="4134"/>
                    </a:lnTo>
                    <a:cubicBezTo>
                      <a:pt x="27584" y="9205"/>
                      <a:pt x="26950" y="17444"/>
                      <a:pt x="21880" y="22514"/>
                    </a:cubicBezTo>
                    <a:lnTo>
                      <a:pt x="21880" y="22514"/>
                    </a:lnTo>
                    <a:cubicBezTo>
                      <a:pt x="16176" y="27584"/>
                      <a:pt x="8571" y="27584"/>
                      <a:pt x="3501" y="21880"/>
                    </a:cubicBezTo>
                    <a:lnTo>
                      <a:pt x="3501" y="21880"/>
                    </a:lnTo>
                    <a:cubicBezTo>
                      <a:pt x="3501" y="22514"/>
                      <a:pt x="3501" y="22514"/>
                      <a:pt x="3501" y="2188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C29A1E90-958D-814F-C044-7E3287D654E9}"/>
                  </a:ext>
                </a:extLst>
              </p:cNvPr>
              <p:cNvSpPr/>
              <p:nvPr/>
            </p:nvSpPr>
            <p:spPr>
              <a:xfrm>
                <a:off x="7191722" y="3073953"/>
                <a:ext cx="25766" cy="25380"/>
              </a:xfrm>
              <a:custGeom>
                <a:avLst/>
                <a:gdLst>
                  <a:gd name="connsiteX0" fmla="*/ 3252 w 25766"/>
                  <a:gd name="connsiteY0" fmla="*/ 4134 h 25380"/>
                  <a:gd name="connsiteX1" fmla="*/ 21632 w 25766"/>
                  <a:gd name="connsiteY1" fmla="*/ 3501 h 25380"/>
                  <a:gd name="connsiteX2" fmla="*/ 21632 w 25766"/>
                  <a:gd name="connsiteY2" fmla="*/ 3501 h 25380"/>
                  <a:gd name="connsiteX3" fmla="*/ 22265 w 25766"/>
                  <a:gd name="connsiteY3" fmla="*/ 21246 h 25380"/>
                  <a:gd name="connsiteX4" fmla="*/ 22265 w 25766"/>
                  <a:gd name="connsiteY4" fmla="*/ 21246 h 25380"/>
                  <a:gd name="connsiteX5" fmla="*/ 4520 w 25766"/>
                  <a:gd name="connsiteY5" fmla="*/ 21880 h 25380"/>
                  <a:gd name="connsiteX6" fmla="*/ 4520 w 25766"/>
                  <a:gd name="connsiteY6" fmla="*/ 21880 h 25380"/>
                  <a:gd name="connsiteX7" fmla="*/ 3886 w 25766"/>
                  <a:gd name="connsiteY7" fmla="*/ 21246 h 25380"/>
                  <a:gd name="connsiteX8" fmla="*/ 3886 w 25766"/>
                  <a:gd name="connsiteY8" fmla="*/ 21246 h 25380"/>
                  <a:gd name="connsiteX9" fmla="*/ 3252 w 25766"/>
                  <a:gd name="connsiteY9" fmla="*/ 4134 h 2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66" h="25380">
                    <a:moveTo>
                      <a:pt x="3252" y="4134"/>
                    </a:moveTo>
                    <a:cubicBezTo>
                      <a:pt x="7688" y="-936"/>
                      <a:pt x="15928" y="-1570"/>
                      <a:pt x="21632" y="3501"/>
                    </a:cubicBezTo>
                    <a:lnTo>
                      <a:pt x="21632" y="3501"/>
                    </a:lnTo>
                    <a:cubicBezTo>
                      <a:pt x="26702" y="8571"/>
                      <a:pt x="27336" y="16176"/>
                      <a:pt x="22265" y="21246"/>
                    </a:cubicBezTo>
                    <a:lnTo>
                      <a:pt x="22265" y="21246"/>
                    </a:lnTo>
                    <a:cubicBezTo>
                      <a:pt x="17829" y="26317"/>
                      <a:pt x="9590" y="26950"/>
                      <a:pt x="4520" y="21880"/>
                    </a:cubicBezTo>
                    <a:lnTo>
                      <a:pt x="4520" y="21880"/>
                    </a:lnTo>
                    <a:cubicBezTo>
                      <a:pt x="4520" y="21880"/>
                      <a:pt x="4520" y="21880"/>
                      <a:pt x="3886" y="21246"/>
                    </a:cubicBezTo>
                    <a:lnTo>
                      <a:pt x="3886" y="21246"/>
                    </a:lnTo>
                    <a:cubicBezTo>
                      <a:pt x="-1184" y="16810"/>
                      <a:pt x="-1184" y="9205"/>
                      <a:pt x="3252" y="413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919AAA24-9A27-D746-13CA-9982A90CC793}"/>
                  </a:ext>
                </a:extLst>
              </p:cNvPr>
              <p:cNvSpPr/>
              <p:nvPr/>
            </p:nvSpPr>
            <p:spPr>
              <a:xfrm>
                <a:off x="7122591" y="2998732"/>
                <a:ext cx="25616" cy="25445"/>
              </a:xfrm>
              <a:custGeom>
                <a:avLst/>
                <a:gdLst>
                  <a:gd name="connsiteX0" fmla="*/ 2668 w 25616"/>
                  <a:gd name="connsiteY0" fmla="*/ 20414 h 25445"/>
                  <a:gd name="connsiteX1" fmla="*/ 5203 w 25616"/>
                  <a:gd name="connsiteY1" fmla="*/ 2668 h 25445"/>
                  <a:gd name="connsiteX2" fmla="*/ 5203 w 25616"/>
                  <a:gd name="connsiteY2" fmla="*/ 2668 h 25445"/>
                  <a:gd name="connsiteX3" fmla="*/ 22949 w 25616"/>
                  <a:gd name="connsiteY3" fmla="*/ 5203 h 25445"/>
                  <a:gd name="connsiteX4" fmla="*/ 22949 w 25616"/>
                  <a:gd name="connsiteY4" fmla="*/ 5203 h 25445"/>
                  <a:gd name="connsiteX5" fmla="*/ 20413 w 25616"/>
                  <a:gd name="connsiteY5" fmla="*/ 22949 h 25445"/>
                  <a:gd name="connsiteX6" fmla="*/ 20413 w 25616"/>
                  <a:gd name="connsiteY6" fmla="*/ 22949 h 25445"/>
                  <a:gd name="connsiteX7" fmla="*/ 3935 w 25616"/>
                  <a:gd name="connsiteY7" fmla="*/ 21681 h 25445"/>
                  <a:gd name="connsiteX8" fmla="*/ 3935 w 25616"/>
                  <a:gd name="connsiteY8" fmla="*/ 21681 h 25445"/>
                  <a:gd name="connsiteX9" fmla="*/ 2668 w 25616"/>
                  <a:gd name="connsiteY9" fmla="*/ 20414 h 2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16" h="25445">
                    <a:moveTo>
                      <a:pt x="2668" y="20414"/>
                    </a:moveTo>
                    <a:cubicBezTo>
                      <a:pt x="-1769" y="14710"/>
                      <a:pt x="-501" y="6470"/>
                      <a:pt x="5203" y="2668"/>
                    </a:cubicBezTo>
                    <a:lnTo>
                      <a:pt x="5203" y="2668"/>
                    </a:lnTo>
                    <a:cubicBezTo>
                      <a:pt x="10907" y="-1769"/>
                      <a:pt x="19146" y="-501"/>
                      <a:pt x="22949" y="5203"/>
                    </a:cubicBezTo>
                    <a:lnTo>
                      <a:pt x="22949" y="5203"/>
                    </a:lnTo>
                    <a:cubicBezTo>
                      <a:pt x="27385" y="10907"/>
                      <a:pt x="26117" y="18512"/>
                      <a:pt x="20413" y="22949"/>
                    </a:cubicBezTo>
                    <a:lnTo>
                      <a:pt x="20413" y="22949"/>
                    </a:lnTo>
                    <a:cubicBezTo>
                      <a:pt x="15343" y="26751"/>
                      <a:pt x="8372" y="26118"/>
                      <a:pt x="3935" y="21681"/>
                    </a:cubicBezTo>
                    <a:lnTo>
                      <a:pt x="3935" y="21681"/>
                    </a:lnTo>
                    <a:cubicBezTo>
                      <a:pt x="3301" y="21047"/>
                      <a:pt x="3301" y="21047"/>
                      <a:pt x="2668" y="2041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401D885B-5AEB-9DBE-0053-950DF9D113BB}"/>
                  </a:ext>
                </a:extLst>
              </p:cNvPr>
              <p:cNvSpPr/>
              <p:nvPr/>
            </p:nvSpPr>
            <p:spPr>
              <a:xfrm>
                <a:off x="7231138" y="3106474"/>
                <a:ext cx="25445" cy="25616"/>
              </a:xfrm>
              <a:custGeom>
                <a:avLst/>
                <a:gdLst>
                  <a:gd name="connsiteX0" fmla="*/ 2497 w 25445"/>
                  <a:gd name="connsiteY0" fmla="*/ 5203 h 25616"/>
                  <a:gd name="connsiteX1" fmla="*/ 20243 w 25445"/>
                  <a:gd name="connsiteY1" fmla="*/ 2668 h 25616"/>
                  <a:gd name="connsiteX2" fmla="*/ 20243 w 25445"/>
                  <a:gd name="connsiteY2" fmla="*/ 2668 h 25616"/>
                  <a:gd name="connsiteX3" fmla="*/ 22778 w 25445"/>
                  <a:gd name="connsiteY3" fmla="*/ 20414 h 25616"/>
                  <a:gd name="connsiteX4" fmla="*/ 22778 w 25445"/>
                  <a:gd name="connsiteY4" fmla="*/ 20414 h 25616"/>
                  <a:gd name="connsiteX5" fmla="*/ 5032 w 25445"/>
                  <a:gd name="connsiteY5" fmla="*/ 22949 h 25616"/>
                  <a:gd name="connsiteX6" fmla="*/ 5032 w 25445"/>
                  <a:gd name="connsiteY6" fmla="*/ 22949 h 25616"/>
                  <a:gd name="connsiteX7" fmla="*/ 3765 w 25445"/>
                  <a:gd name="connsiteY7" fmla="*/ 21681 h 25616"/>
                  <a:gd name="connsiteX8" fmla="*/ 3765 w 25445"/>
                  <a:gd name="connsiteY8" fmla="*/ 21681 h 25616"/>
                  <a:gd name="connsiteX9" fmla="*/ 2497 w 25445"/>
                  <a:gd name="connsiteY9" fmla="*/ 5203 h 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45" h="25616">
                    <a:moveTo>
                      <a:pt x="2497" y="5203"/>
                    </a:moveTo>
                    <a:cubicBezTo>
                      <a:pt x="6933" y="-501"/>
                      <a:pt x="14539" y="-1769"/>
                      <a:pt x="20243" y="2668"/>
                    </a:cubicBezTo>
                    <a:lnTo>
                      <a:pt x="20243" y="2668"/>
                    </a:lnTo>
                    <a:cubicBezTo>
                      <a:pt x="25947" y="7104"/>
                      <a:pt x="27214" y="14710"/>
                      <a:pt x="22778" y="20414"/>
                    </a:cubicBezTo>
                    <a:lnTo>
                      <a:pt x="22778" y="20414"/>
                    </a:lnTo>
                    <a:cubicBezTo>
                      <a:pt x="18341" y="26118"/>
                      <a:pt x="10736" y="27385"/>
                      <a:pt x="5032" y="22949"/>
                    </a:cubicBezTo>
                    <a:lnTo>
                      <a:pt x="5032" y="22949"/>
                    </a:lnTo>
                    <a:cubicBezTo>
                      <a:pt x="4398" y="22315"/>
                      <a:pt x="4398" y="22315"/>
                      <a:pt x="3765" y="21681"/>
                    </a:cubicBezTo>
                    <a:lnTo>
                      <a:pt x="3765" y="21681"/>
                    </a:lnTo>
                    <a:cubicBezTo>
                      <a:pt x="-672" y="17245"/>
                      <a:pt x="-1306" y="10273"/>
                      <a:pt x="2497" y="520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64EE0A0A-8877-2713-BA60-9CD2263912CC}"/>
                  </a:ext>
                </a:extLst>
              </p:cNvPr>
              <p:cNvSpPr/>
              <p:nvPr/>
            </p:nvSpPr>
            <p:spPr>
              <a:xfrm>
                <a:off x="7094154" y="2956352"/>
                <a:ext cx="26084" cy="26113"/>
              </a:xfrm>
              <a:custGeom>
                <a:avLst/>
                <a:gdLst>
                  <a:gd name="connsiteX0" fmla="*/ 1951 w 26084"/>
                  <a:gd name="connsiteY0" fmla="*/ 19697 h 26113"/>
                  <a:gd name="connsiteX1" fmla="*/ 6388 w 26084"/>
                  <a:gd name="connsiteY1" fmla="*/ 1951 h 26113"/>
                  <a:gd name="connsiteX2" fmla="*/ 6388 w 26084"/>
                  <a:gd name="connsiteY2" fmla="*/ 1951 h 26113"/>
                  <a:gd name="connsiteX3" fmla="*/ 24133 w 26084"/>
                  <a:gd name="connsiteY3" fmla="*/ 6388 h 26113"/>
                  <a:gd name="connsiteX4" fmla="*/ 24133 w 26084"/>
                  <a:gd name="connsiteY4" fmla="*/ 6388 h 26113"/>
                  <a:gd name="connsiteX5" fmla="*/ 19697 w 26084"/>
                  <a:gd name="connsiteY5" fmla="*/ 24133 h 26113"/>
                  <a:gd name="connsiteX6" fmla="*/ 19697 w 26084"/>
                  <a:gd name="connsiteY6" fmla="*/ 24133 h 26113"/>
                  <a:gd name="connsiteX7" fmla="*/ 3852 w 26084"/>
                  <a:gd name="connsiteY7" fmla="*/ 22232 h 26113"/>
                  <a:gd name="connsiteX8" fmla="*/ 3852 w 26084"/>
                  <a:gd name="connsiteY8" fmla="*/ 22232 h 26113"/>
                  <a:gd name="connsiteX9" fmla="*/ 1951 w 26084"/>
                  <a:gd name="connsiteY9" fmla="*/ 19697 h 2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84" h="26113">
                    <a:moveTo>
                      <a:pt x="1951" y="19697"/>
                    </a:moveTo>
                    <a:cubicBezTo>
                      <a:pt x="-1852" y="13993"/>
                      <a:pt x="50" y="5754"/>
                      <a:pt x="6388" y="1951"/>
                    </a:cubicBezTo>
                    <a:lnTo>
                      <a:pt x="6388" y="1951"/>
                    </a:lnTo>
                    <a:cubicBezTo>
                      <a:pt x="12092" y="-1852"/>
                      <a:pt x="20331" y="50"/>
                      <a:pt x="24133" y="6388"/>
                    </a:cubicBezTo>
                    <a:lnTo>
                      <a:pt x="24133" y="6388"/>
                    </a:lnTo>
                    <a:cubicBezTo>
                      <a:pt x="27936" y="12092"/>
                      <a:pt x="26035" y="20331"/>
                      <a:pt x="19697" y="24133"/>
                    </a:cubicBezTo>
                    <a:lnTo>
                      <a:pt x="19697" y="24133"/>
                    </a:lnTo>
                    <a:cubicBezTo>
                      <a:pt x="14627" y="27302"/>
                      <a:pt x="8289" y="26669"/>
                      <a:pt x="3852" y="22232"/>
                    </a:cubicBezTo>
                    <a:lnTo>
                      <a:pt x="3852" y="22232"/>
                    </a:lnTo>
                    <a:cubicBezTo>
                      <a:pt x="3219" y="20964"/>
                      <a:pt x="2585" y="20331"/>
                      <a:pt x="1951" y="1969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3E7A0A2E-497D-743D-8A0C-5657B2D2C31E}"/>
                  </a:ext>
                </a:extLst>
              </p:cNvPr>
              <p:cNvSpPr/>
              <p:nvPr/>
            </p:nvSpPr>
            <p:spPr>
              <a:xfrm>
                <a:off x="7273035" y="3135502"/>
                <a:ext cx="25929" cy="25378"/>
              </a:xfrm>
              <a:custGeom>
                <a:avLst/>
                <a:gdLst>
                  <a:gd name="connsiteX0" fmla="*/ 1796 w 25929"/>
                  <a:gd name="connsiteY0" fmla="*/ 5963 h 25378"/>
                  <a:gd name="connsiteX1" fmla="*/ 19542 w 25929"/>
                  <a:gd name="connsiteY1" fmla="*/ 1527 h 25378"/>
                  <a:gd name="connsiteX2" fmla="*/ 19542 w 25929"/>
                  <a:gd name="connsiteY2" fmla="*/ 1527 h 25378"/>
                  <a:gd name="connsiteX3" fmla="*/ 23978 w 25929"/>
                  <a:gd name="connsiteY3" fmla="*/ 19272 h 25378"/>
                  <a:gd name="connsiteX4" fmla="*/ 23978 w 25929"/>
                  <a:gd name="connsiteY4" fmla="*/ 19272 h 25378"/>
                  <a:gd name="connsiteX5" fmla="*/ 6233 w 25929"/>
                  <a:gd name="connsiteY5" fmla="*/ 23709 h 25378"/>
                  <a:gd name="connsiteX6" fmla="*/ 6233 w 25929"/>
                  <a:gd name="connsiteY6" fmla="*/ 23709 h 25378"/>
                  <a:gd name="connsiteX7" fmla="*/ 6233 w 25929"/>
                  <a:gd name="connsiteY7" fmla="*/ 23709 h 25378"/>
                  <a:gd name="connsiteX8" fmla="*/ 6233 w 25929"/>
                  <a:gd name="connsiteY8" fmla="*/ 23709 h 25378"/>
                  <a:gd name="connsiteX9" fmla="*/ 3697 w 25929"/>
                  <a:gd name="connsiteY9" fmla="*/ 21807 h 25378"/>
                  <a:gd name="connsiteX10" fmla="*/ 3697 w 25929"/>
                  <a:gd name="connsiteY10" fmla="*/ 21807 h 25378"/>
                  <a:gd name="connsiteX11" fmla="*/ 1796 w 25929"/>
                  <a:gd name="connsiteY11" fmla="*/ 5963 h 2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29" h="25378">
                    <a:moveTo>
                      <a:pt x="1796" y="5963"/>
                    </a:moveTo>
                    <a:cubicBezTo>
                      <a:pt x="5599" y="259"/>
                      <a:pt x="13204" y="-1642"/>
                      <a:pt x="19542" y="1527"/>
                    </a:cubicBezTo>
                    <a:lnTo>
                      <a:pt x="19542" y="1527"/>
                    </a:lnTo>
                    <a:cubicBezTo>
                      <a:pt x="25880" y="5329"/>
                      <a:pt x="27781" y="12935"/>
                      <a:pt x="23978" y="19272"/>
                    </a:cubicBezTo>
                    <a:lnTo>
                      <a:pt x="23978" y="19272"/>
                    </a:lnTo>
                    <a:cubicBezTo>
                      <a:pt x="20176" y="25610"/>
                      <a:pt x="12570" y="26878"/>
                      <a:pt x="6233" y="23709"/>
                    </a:cubicBezTo>
                    <a:lnTo>
                      <a:pt x="6233" y="23709"/>
                    </a:lnTo>
                    <a:lnTo>
                      <a:pt x="6233" y="23709"/>
                    </a:lnTo>
                    <a:lnTo>
                      <a:pt x="6233" y="23709"/>
                    </a:lnTo>
                    <a:cubicBezTo>
                      <a:pt x="5599" y="23075"/>
                      <a:pt x="4331" y="22441"/>
                      <a:pt x="3697" y="21807"/>
                    </a:cubicBezTo>
                    <a:lnTo>
                      <a:pt x="3697" y="21807"/>
                    </a:lnTo>
                    <a:cubicBezTo>
                      <a:pt x="-105" y="17371"/>
                      <a:pt x="-1373" y="11033"/>
                      <a:pt x="1796" y="596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7EA9DFC8-EA6C-6212-A6C0-C6206F3717BC}"/>
                  </a:ext>
                </a:extLst>
              </p:cNvPr>
              <p:cNvSpPr/>
              <p:nvPr/>
            </p:nvSpPr>
            <p:spPr>
              <a:xfrm>
                <a:off x="7069390" y="2911306"/>
                <a:ext cx="25544" cy="25499"/>
              </a:xfrm>
              <a:custGeom>
                <a:avLst/>
                <a:gdLst>
                  <a:gd name="connsiteX0" fmla="*/ 1364 w 25544"/>
                  <a:gd name="connsiteY0" fmla="*/ 18476 h 25499"/>
                  <a:gd name="connsiteX1" fmla="*/ 1364 w 25544"/>
                  <a:gd name="connsiteY1" fmla="*/ 18476 h 25499"/>
                  <a:gd name="connsiteX2" fmla="*/ 1364 w 25544"/>
                  <a:gd name="connsiteY2" fmla="*/ 18476 h 25499"/>
                  <a:gd name="connsiteX3" fmla="*/ 7068 w 25544"/>
                  <a:gd name="connsiteY3" fmla="*/ 1364 h 25499"/>
                  <a:gd name="connsiteX4" fmla="*/ 7068 w 25544"/>
                  <a:gd name="connsiteY4" fmla="*/ 1364 h 25499"/>
                  <a:gd name="connsiteX5" fmla="*/ 24180 w 25544"/>
                  <a:gd name="connsiteY5" fmla="*/ 7068 h 25499"/>
                  <a:gd name="connsiteX6" fmla="*/ 24180 w 25544"/>
                  <a:gd name="connsiteY6" fmla="*/ 7068 h 25499"/>
                  <a:gd name="connsiteX7" fmla="*/ 18476 w 25544"/>
                  <a:gd name="connsiteY7" fmla="*/ 24180 h 25499"/>
                  <a:gd name="connsiteX8" fmla="*/ 18476 w 25544"/>
                  <a:gd name="connsiteY8" fmla="*/ 24180 h 25499"/>
                  <a:gd name="connsiteX9" fmla="*/ 3899 w 25544"/>
                  <a:gd name="connsiteY9" fmla="*/ 21645 h 25499"/>
                  <a:gd name="connsiteX10" fmla="*/ 3899 w 25544"/>
                  <a:gd name="connsiteY10" fmla="*/ 21645 h 25499"/>
                  <a:gd name="connsiteX11" fmla="*/ 1364 w 25544"/>
                  <a:gd name="connsiteY11" fmla="*/ 18476 h 2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44" h="25499">
                    <a:moveTo>
                      <a:pt x="1364" y="18476"/>
                    </a:moveTo>
                    <a:lnTo>
                      <a:pt x="1364" y="18476"/>
                    </a:lnTo>
                    <a:lnTo>
                      <a:pt x="1364" y="18476"/>
                    </a:lnTo>
                    <a:cubicBezTo>
                      <a:pt x="-1805" y="12139"/>
                      <a:pt x="731" y="4533"/>
                      <a:pt x="7068" y="1364"/>
                    </a:cubicBezTo>
                    <a:lnTo>
                      <a:pt x="7068" y="1364"/>
                    </a:lnTo>
                    <a:cubicBezTo>
                      <a:pt x="13406" y="-1805"/>
                      <a:pt x="21011" y="730"/>
                      <a:pt x="24180" y="7068"/>
                    </a:cubicBezTo>
                    <a:lnTo>
                      <a:pt x="24180" y="7068"/>
                    </a:lnTo>
                    <a:cubicBezTo>
                      <a:pt x="27349" y="13406"/>
                      <a:pt x="24814" y="21011"/>
                      <a:pt x="18476" y="24180"/>
                    </a:cubicBezTo>
                    <a:lnTo>
                      <a:pt x="18476" y="24180"/>
                    </a:lnTo>
                    <a:cubicBezTo>
                      <a:pt x="13406" y="26715"/>
                      <a:pt x="7702" y="25448"/>
                      <a:pt x="3899" y="21645"/>
                    </a:cubicBezTo>
                    <a:lnTo>
                      <a:pt x="3899" y="21645"/>
                    </a:lnTo>
                    <a:cubicBezTo>
                      <a:pt x="2632" y="21011"/>
                      <a:pt x="1998" y="19744"/>
                      <a:pt x="1364" y="1847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F7D0AD70-FD60-E6FE-B5E6-20BA42085279}"/>
                  </a:ext>
                </a:extLst>
              </p:cNvPr>
              <p:cNvSpPr/>
              <p:nvPr/>
            </p:nvSpPr>
            <p:spPr>
              <a:xfrm>
                <a:off x="7317876" y="3159748"/>
                <a:ext cx="25499" cy="25544"/>
              </a:xfrm>
              <a:custGeom>
                <a:avLst/>
                <a:gdLst>
                  <a:gd name="connsiteX0" fmla="*/ 1319 w 25499"/>
                  <a:gd name="connsiteY0" fmla="*/ 7068 h 25544"/>
                  <a:gd name="connsiteX1" fmla="*/ 18431 w 25499"/>
                  <a:gd name="connsiteY1" fmla="*/ 1364 h 25544"/>
                  <a:gd name="connsiteX2" fmla="*/ 18431 w 25499"/>
                  <a:gd name="connsiteY2" fmla="*/ 1364 h 25544"/>
                  <a:gd name="connsiteX3" fmla="*/ 24135 w 25499"/>
                  <a:gd name="connsiteY3" fmla="*/ 18476 h 25544"/>
                  <a:gd name="connsiteX4" fmla="*/ 24135 w 25499"/>
                  <a:gd name="connsiteY4" fmla="*/ 18476 h 25544"/>
                  <a:gd name="connsiteX5" fmla="*/ 7023 w 25499"/>
                  <a:gd name="connsiteY5" fmla="*/ 24180 h 25544"/>
                  <a:gd name="connsiteX6" fmla="*/ 7023 w 25499"/>
                  <a:gd name="connsiteY6" fmla="*/ 24180 h 25544"/>
                  <a:gd name="connsiteX7" fmla="*/ 3854 w 25499"/>
                  <a:gd name="connsiteY7" fmla="*/ 21645 h 25544"/>
                  <a:gd name="connsiteX8" fmla="*/ 3854 w 25499"/>
                  <a:gd name="connsiteY8" fmla="*/ 21645 h 25544"/>
                  <a:gd name="connsiteX9" fmla="*/ 1319 w 25499"/>
                  <a:gd name="connsiteY9" fmla="*/ 7068 h 25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99" h="25544">
                    <a:moveTo>
                      <a:pt x="1319" y="7068"/>
                    </a:moveTo>
                    <a:cubicBezTo>
                      <a:pt x="4488" y="730"/>
                      <a:pt x="12093" y="-1805"/>
                      <a:pt x="18431" y="1364"/>
                    </a:cubicBezTo>
                    <a:lnTo>
                      <a:pt x="18431" y="1364"/>
                    </a:lnTo>
                    <a:cubicBezTo>
                      <a:pt x="24769" y="4533"/>
                      <a:pt x="27304" y="12139"/>
                      <a:pt x="24135" y="18476"/>
                    </a:cubicBezTo>
                    <a:lnTo>
                      <a:pt x="24135" y="18476"/>
                    </a:lnTo>
                    <a:cubicBezTo>
                      <a:pt x="20966" y="24814"/>
                      <a:pt x="13361" y="27349"/>
                      <a:pt x="7023" y="24180"/>
                    </a:cubicBezTo>
                    <a:lnTo>
                      <a:pt x="7023" y="24180"/>
                    </a:lnTo>
                    <a:cubicBezTo>
                      <a:pt x="5755" y="23546"/>
                      <a:pt x="4488" y="22913"/>
                      <a:pt x="3854" y="21645"/>
                    </a:cubicBezTo>
                    <a:lnTo>
                      <a:pt x="3854" y="21645"/>
                    </a:lnTo>
                    <a:cubicBezTo>
                      <a:pt x="51" y="17842"/>
                      <a:pt x="-1216" y="12139"/>
                      <a:pt x="1319" y="706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FD48794D-C807-C6E1-BAF8-F0402192E797}"/>
                  </a:ext>
                </a:extLst>
              </p:cNvPr>
              <p:cNvSpPr/>
              <p:nvPr/>
            </p:nvSpPr>
            <p:spPr>
              <a:xfrm>
                <a:off x="7049606" y="2864270"/>
                <a:ext cx="25817" cy="25824"/>
              </a:xfrm>
              <a:custGeom>
                <a:avLst/>
                <a:gdLst>
                  <a:gd name="connsiteX0" fmla="*/ 867 w 25817"/>
                  <a:gd name="connsiteY0" fmla="*/ 17345 h 25824"/>
                  <a:gd name="connsiteX1" fmla="*/ 8472 w 25817"/>
                  <a:gd name="connsiteY1" fmla="*/ 867 h 25824"/>
                  <a:gd name="connsiteX2" fmla="*/ 8472 w 25817"/>
                  <a:gd name="connsiteY2" fmla="*/ 867 h 25824"/>
                  <a:gd name="connsiteX3" fmla="*/ 24951 w 25817"/>
                  <a:gd name="connsiteY3" fmla="*/ 8472 h 25824"/>
                  <a:gd name="connsiteX4" fmla="*/ 24951 w 25817"/>
                  <a:gd name="connsiteY4" fmla="*/ 8472 h 25824"/>
                  <a:gd name="connsiteX5" fmla="*/ 17345 w 25817"/>
                  <a:gd name="connsiteY5" fmla="*/ 24951 h 25824"/>
                  <a:gd name="connsiteX6" fmla="*/ 17345 w 25817"/>
                  <a:gd name="connsiteY6" fmla="*/ 24951 h 25824"/>
                  <a:gd name="connsiteX7" fmla="*/ 4036 w 25817"/>
                  <a:gd name="connsiteY7" fmla="*/ 21782 h 25824"/>
                  <a:gd name="connsiteX8" fmla="*/ 4036 w 25817"/>
                  <a:gd name="connsiteY8" fmla="*/ 21782 h 25824"/>
                  <a:gd name="connsiteX9" fmla="*/ 867 w 25817"/>
                  <a:gd name="connsiteY9" fmla="*/ 17345 h 2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17" h="25824">
                    <a:moveTo>
                      <a:pt x="867" y="17345"/>
                    </a:moveTo>
                    <a:cubicBezTo>
                      <a:pt x="-1668" y="11008"/>
                      <a:pt x="1501" y="3402"/>
                      <a:pt x="8472" y="867"/>
                    </a:cubicBezTo>
                    <a:lnTo>
                      <a:pt x="8472" y="867"/>
                    </a:lnTo>
                    <a:cubicBezTo>
                      <a:pt x="14810" y="-1668"/>
                      <a:pt x="22416" y="1501"/>
                      <a:pt x="24951" y="8472"/>
                    </a:cubicBezTo>
                    <a:lnTo>
                      <a:pt x="24951" y="8472"/>
                    </a:lnTo>
                    <a:cubicBezTo>
                      <a:pt x="27486" y="14810"/>
                      <a:pt x="24317" y="22416"/>
                      <a:pt x="17345" y="24951"/>
                    </a:cubicBezTo>
                    <a:lnTo>
                      <a:pt x="17345" y="24951"/>
                    </a:lnTo>
                    <a:cubicBezTo>
                      <a:pt x="12275" y="26852"/>
                      <a:pt x="7205" y="25585"/>
                      <a:pt x="4036" y="21782"/>
                    </a:cubicBezTo>
                    <a:lnTo>
                      <a:pt x="4036" y="21782"/>
                    </a:lnTo>
                    <a:cubicBezTo>
                      <a:pt x="2135" y="21148"/>
                      <a:pt x="1501" y="19247"/>
                      <a:pt x="867" y="1734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0E713DF4-8511-9CC4-9F43-D937CC194DB0}"/>
                  </a:ext>
                </a:extLst>
              </p:cNvPr>
              <p:cNvSpPr/>
              <p:nvPr/>
            </p:nvSpPr>
            <p:spPr>
              <a:xfrm>
                <a:off x="7365221" y="3179331"/>
                <a:ext cx="25751" cy="25744"/>
              </a:xfrm>
              <a:custGeom>
                <a:avLst/>
                <a:gdLst>
                  <a:gd name="connsiteX0" fmla="*/ 873 w 25751"/>
                  <a:gd name="connsiteY0" fmla="*/ 8399 h 25744"/>
                  <a:gd name="connsiteX1" fmla="*/ 17352 w 25751"/>
                  <a:gd name="connsiteY1" fmla="*/ 794 h 25744"/>
                  <a:gd name="connsiteX2" fmla="*/ 17352 w 25751"/>
                  <a:gd name="connsiteY2" fmla="*/ 794 h 25744"/>
                  <a:gd name="connsiteX3" fmla="*/ 24957 w 25751"/>
                  <a:gd name="connsiteY3" fmla="*/ 17272 h 25744"/>
                  <a:gd name="connsiteX4" fmla="*/ 24957 w 25751"/>
                  <a:gd name="connsiteY4" fmla="*/ 17272 h 25744"/>
                  <a:gd name="connsiteX5" fmla="*/ 8479 w 25751"/>
                  <a:gd name="connsiteY5" fmla="*/ 24878 h 25744"/>
                  <a:gd name="connsiteX6" fmla="*/ 8479 w 25751"/>
                  <a:gd name="connsiteY6" fmla="*/ 24878 h 25744"/>
                  <a:gd name="connsiteX7" fmla="*/ 4042 w 25751"/>
                  <a:gd name="connsiteY7" fmla="*/ 21709 h 25744"/>
                  <a:gd name="connsiteX8" fmla="*/ 4042 w 25751"/>
                  <a:gd name="connsiteY8" fmla="*/ 21709 h 25744"/>
                  <a:gd name="connsiteX9" fmla="*/ 873 w 25751"/>
                  <a:gd name="connsiteY9" fmla="*/ 8399 h 2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51" h="25744">
                    <a:moveTo>
                      <a:pt x="873" y="8399"/>
                    </a:moveTo>
                    <a:cubicBezTo>
                      <a:pt x="3409" y="2062"/>
                      <a:pt x="11014" y="-1741"/>
                      <a:pt x="17352" y="794"/>
                    </a:cubicBezTo>
                    <a:lnTo>
                      <a:pt x="17352" y="794"/>
                    </a:lnTo>
                    <a:cubicBezTo>
                      <a:pt x="23690" y="3329"/>
                      <a:pt x="27492" y="10935"/>
                      <a:pt x="24957" y="17272"/>
                    </a:cubicBezTo>
                    <a:lnTo>
                      <a:pt x="24957" y="17272"/>
                    </a:lnTo>
                    <a:cubicBezTo>
                      <a:pt x="22422" y="24244"/>
                      <a:pt x="14817" y="27413"/>
                      <a:pt x="8479" y="24878"/>
                    </a:cubicBezTo>
                    <a:lnTo>
                      <a:pt x="8479" y="24878"/>
                    </a:lnTo>
                    <a:cubicBezTo>
                      <a:pt x="6577" y="24244"/>
                      <a:pt x="5310" y="22976"/>
                      <a:pt x="4042" y="21709"/>
                    </a:cubicBezTo>
                    <a:lnTo>
                      <a:pt x="4042" y="21709"/>
                    </a:lnTo>
                    <a:cubicBezTo>
                      <a:pt x="240" y="18540"/>
                      <a:pt x="-1028" y="13470"/>
                      <a:pt x="873" y="839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CA0CA6E4-BBC2-6F72-2EBB-8957FCB7F5ED}"/>
                  </a:ext>
                </a:extLst>
              </p:cNvPr>
              <p:cNvSpPr/>
              <p:nvPr/>
            </p:nvSpPr>
            <p:spPr>
              <a:xfrm>
                <a:off x="7033551" y="2815892"/>
                <a:ext cx="25605" cy="25647"/>
              </a:xfrm>
              <a:custGeom>
                <a:avLst/>
                <a:gdLst>
                  <a:gd name="connsiteX0" fmla="*/ 444 w 25605"/>
                  <a:gd name="connsiteY0" fmla="*/ 16289 h 25647"/>
                  <a:gd name="connsiteX1" fmla="*/ 9317 w 25605"/>
                  <a:gd name="connsiteY1" fmla="*/ 444 h 25647"/>
                  <a:gd name="connsiteX2" fmla="*/ 9317 w 25605"/>
                  <a:gd name="connsiteY2" fmla="*/ 444 h 25647"/>
                  <a:gd name="connsiteX3" fmla="*/ 25162 w 25605"/>
                  <a:gd name="connsiteY3" fmla="*/ 9317 h 25647"/>
                  <a:gd name="connsiteX4" fmla="*/ 25162 w 25605"/>
                  <a:gd name="connsiteY4" fmla="*/ 9317 h 25647"/>
                  <a:gd name="connsiteX5" fmla="*/ 16289 w 25605"/>
                  <a:gd name="connsiteY5" fmla="*/ 25161 h 25647"/>
                  <a:gd name="connsiteX6" fmla="*/ 16289 w 25605"/>
                  <a:gd name="connsiteY6" fmla="*/ 25161 h 25647"/>
                  <a:gd name="connsiteX7" fmla="*/ 3613 w 25605"/>
                  <a:gd name="connsiteY7" fmla="*/ 21993 h 25647"/>
                  <a:gd name="connsiteX8" fmla="*/ 3613 w 25605"/>
                  <a:gd name="connsiteY8" fmla="*/ 21993 h 25647"/>
                  <a:gd name="connsiteX9" fmla="*/ 444 w 25605"/>
                  <a:gd name="connsiteY9" fmla="*/ 16289 h 2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05" h="25647">
                    <a:moveTo>
                      <a:pt x="444" y="16289"/>
                    </a:moveTo>
                    <a:cubicBezTo>
                      <a:pt x="-1457" y="9317"/>
                      <a:pt x="2979" y="2345"/>
                      <a:pt x="9317" y="444"/>
                    </a:cubicBezTo>
                    <a:lnTo>
                      <a:pt x="9317" y="444"/>
                    </a:lnTo>
                    <a:cubicBezTo>
                      <a:pt x="16289" y="-1457"/>
                      <a:pt x="23260" y="2979"/>
                      <a:pt x="25162" y="9317"/>
                    </a:cubicBezTo>
                    <a:lnTo>
                      <a:pt x="25162" y="9317"/>
                    </a:lnTo>
                    <a:cubicBezTo>
                      <a:pt x="27063" y="16289"/>
                      <a:pt x="22626" y="23260"/>
                      <a:pt x="16289" y="25161"/>
                    </a:cubicBezTo>
                    <a:lnTo>
                      <a:pt x="16289" y="25161"/>
                    </a:lnTo>
                    <a:cubicBezTo>
                      <a:pt x="11852" y="26429"/>
                      <a:pt x="6782" y="25161"/>
                      <a:pt x="3613" y="21993"/>
                    </a:cubicBezTo>
                    <a:lnTo>
                      <a:pt x="3613" y="21993"/>
                    </a:lnTo>
                    <a:cubicBezTo>
                      <a:pt x="2346" y="20091"/>
                      <a:pt x="1078" y="18824"/>
                      <a:pt x="444" y="1628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83B35EE5-E0B9-D90E-81F0-F1E23A17D7BC}"/>
                  </a:ext>
                </a:extLst>
              </p:cNvPr>
              <p:cNvSpPr/>
              <p:nvPr/>
            </p:nvSpPr>
            <p:spPr>
              <a:xfrm>
                <a:off x="7413776" y="3195482"/>
                <a:ext cx="25690" cy="25692"/>
              </a:xfrm>
              <a:custGeom>
                <a:avLst/>
                <a:gdLst>
                  <a:gd name="connsiteX0" fmla="*/ 486 w 25690"/>
                  <a:gd name="connsiteY0" fmla="*/ 9361 h 25692"/>
                  <a:gd name="connsiteX1" fmla="*/ 16330 w 25690"/>
                  <a:gd name="connsiteY1" fmla="*/ 488 h 25692"/>
                  <a:gd name="connsiteX2" fmla="*/ 16330 w 25690"/>
                  <a:gd name="connsiteY2" fmla="*/ 488 h 25692"/>
                  <a:gd name="connsiteX3" fmla="*/ 25203 w 25690"/>
                  <a:gd name="connsiteY3" fmla="*/ 16332 h 25692"/>
                  <a:gd name="connsiteX4" fmla="*/ 25203 w 25690"/>
                  <a:gd name="connsiteY4" fmla="*/ 16332 h 25692"/>
                  <a:gd name="connsiteX5" fmla="*/ 9359 w 25690"/>
                  <a:gd name="connsiteY5" fmla="*/ 25205 h 25692"/>
                  <a:gd name="connsiteX6" fmla="*/ 9359 w 25690"/>
                  <a:gd name="connsiteY6" fmla="*/ 25205 h 25692"/>
                  <a:gd name="connsiteX7" fmla="*/ 3655 w 25690"/>
                  <a:gd name="connsiteY7" fmla="*/ 22036 h 25692"/>
                  <a:gd name="connsiteX8" fmla="*/ 3655 w 25690"/>
                  <a:gd name="connsiteY8" fmla="*/ 22036 h 25692"/>
                  <a:gd name="connsiteX9" fmla="*/ 486 w 25690"/>
                  <a:gd name="connsiteY9" fmla="*/ 9361 h 2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0" h="25692">
                    <a:moveTo>
                      <a:pt x="486" y="9361"/>
                    </a:moveTo>
                    <a:cubicBezTo>
                      <a:pt x="2387" y="2389"/>
                      <a:pt x="9359" y="-1414"/>
                      <a:pt x="16330" y="488"/>
                    </a:cubicBezTo>
                    <a:lnTo>
                      <a:pt x="16330" y="488"/>
                    </a:lnTo>
                    <a:cubicBezTo>
                      <a:pt x="23302" y="2389"/>
                      <a:pt x="27104" y="9361"/>
                      <a:pt x="25203" y="16332"/>
                    </a:cubicBezTo>
                    <a:lnTo>
                      <a:pt x="25203" y="16332"/>
                    </a:lnTo>
                    <a:cubicBezTo>
                      <a:pt x="23302" y="23304"/>
                      <a:pt x="16330" y="27107"/>
                      <a:pt x="9359" y="25205"/>
                    </a:cubicBezTo>
                    <a:lnTo>
                      <a:pt x="9359" y="25205"/>
                    </a:lnTo>
                    <a:cubicBezTo>
                      <a:pt x="7457" y="24571"/>
                      <a:pt x="4922" y="23304"/>
                      <a:pt x="3655" y="22036"/>
                    </a:cubicBezTo>
                    <a:lnTo>
                      <a:pt x="3655" y="22036"/>
                    </a:lnTo>
                    <a:cubicBezTo>
                      <a:pt x="486" y="18234"/>
                      <a:pt x="-782" y="13797"/>
                      <a:pt x="486" y="936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DAD8AA11-7159-BDF2-6838-4F5C61C4A644}"/>
                  </a:ext>
                </a:extLst>
              </p:cNvPr>
              <p:cNvSpPr/>
              <p:nvPr/>
            </p:nvSpPr>
            <p:spPr>
              <a:xfrm>
                <a:off x="7023005" y="2766053"/>
                <a:ext cx="25127" cy="25724"/>
              </a:xfrm>
              <a:custGeom>
                <a:avLst/>
                <a:gdLst>
                  <a:gd name="connsiteX0" fmla="*/ 216 w 25127"/>
                  <a:gd name="connsiteY0" fmla="*/ 14792 h 25724"/>
                  <a:gd name="connsiteX1" fmla="*/ 10356 w 25127"/>
                  <a:gd name="connsiteY1" fmla="*/ 215 h 25724"/>
                  <a:gd name="connsiteX2" fmla="*/ 10356 w 25127"/>
                  <a:gd name="connsiteY2" fmla="*/ 215 h 25724"/>
                  <a:gd name="connsiteX3" fmla="*/ 24933 w 25127"/>
                  <a:gd name="connsiteY3" fmla="*/ 10989 h 25724"/>
                  <a:gd name="connsiteX4" fmla="*/ 24933 w 25127"/>
                  <a:gd name="connsiteY4" fmla="*/ 10989 h 25724"/>
                  <a:gd name="connsiteX5" fmla="*/ 14159 w 25127"/>
                  <a:gd name="connsiteY5" fmla="*/ 25566 h 25724"/>
                  <a:gd name="connsiteX6" fmla="*/ 14159 w 25127"/>
                  <a:gd name="connsiteY6" fmla="*/ 25566 h 25724"/>
                  <a:gd name="connsiteX7" fmla="*/ 2751 w 25127"/>
                  <a:gd name="connsiteY7" fmla="*/ 21763 h 25724"/>
                  <a:gd name="connsiteX8" fmla="*/ 2751 w 25127"/>
                  <a:gd name="connsiteY8" fmla="*/ 21763 h 25724"/>
                  <a:gd name="connsiteX9" fmla="*/ 216 w 25127"/>
                  <a:gd name="connsiteY9" fmla="*/ 14792 h 2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27" h="25724">
                    <a:moveTo>
                      <a:pt x="216" y="14792"/>
                    </a:moveTo>
                    <a:cubicBezTo>
                      <a:pt x="-1052" y="7820"/>
                      <a:pt x="3385" y="1482"/>
                      <a:pt x="10356" y="215"/>
                    </a:cubicBezTo>
                    <a:lnTo>
                      <a:pt x="10356" y="215"/>
                    </a:lnTo>
                    <a:cubicBezTo>
                      <a:pt x="17328" y="-1053"/>
                      <a:pt x="23666" y="3384"/>
                      <a:pt x="24933" y="10989"/>
                    </a:cubicBezTo>
                    <a:lnTo>
                      <a:pt x="24933" y="10989"/>
                    </a:lnTo>
                    <a:cubicBezTo>
                      <a:pt x="26201" y="17961"/>
                      <a:pt x="21131" y="24298"/>
                      <a:pt x="14159" y="25566"/>
                    </a:cubicBezTo>
                    <a:lnTo>
                      <a:pt x="14159" y="25566"/>
                    </a:lnTo>
                    <a:cubicBezTo>
                      <a:pt x="9723" y="26200"/>
                      <a:pt x="5920" y="24932"/>
                      <a:pt x="2751" y="21763"/>
                    </a:cubicBezTo>
                    <a:lnTo>
                      <a:pt x="2751" y="21763"/>
                    </a:lnTo>
                    <a:cubicBezTo>
                      <a:pt x="2117" y="19862"/>
                      <a:pt x="850" y="17961"/>
                      <a:pt x="216" y="1479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93E02EBE-19AD-37B8-CAEE-DF09708533F3}"/>
                  </a:ext>
                </a:extLst>
              </p:cNvPr>
              <p:cNvSpPr/>
              <p:nvPr/>
            </p:nvSpPr>
            <p:spPr>
              <a:xfrm>
                <a:off x="7463538" y="3206050"/>
                <a:ext cx="25569" cy="25471"/>
              </a:xfrm>
              <a:custGeom>
                <a:avLst/>
                <a:gdLst>
                  <a:gd name="connsiteX0" fmla="*/ 158 w 25569"/>
                  <a:gd name="connsiteY0" fmla="*/ 10834 h 25471"/>
                  <a:gd name="connsiteX1" fmla="*/ 14735 w 25569"/>
                  <a:gd name="connsiteY1" fmla="*/ 60 h 25471"/>
                  <a:gd name="connsiteX2" fmla="*/ 14735 w 25569"/>
                  <a:gd name="connsiteY2" fmla="*/ 60 h 25471"/>
                  <a:gd name="connsiteX3" fmla="*/ 25510 w 25569"/>
                  <a:gd name="connsiteY3" fmla="*/ 14637 h 25471"/>
                  <a:gd name="connsiteX4" fmla="*/ 25510 w 25569"/>
                  <a:gd name="connsiteY4" fmla="*/ 14637 h 25471"/>
                  <a:gd name="connsiteX5" fmla="*/ 10933 w 25569"/>
                  <a:gd name="connsiteY5" fmla="*/ 25411 h 25471"/>
                  <a:gd name="connsiteX6" fmla="*/ 10933 w 25569"/>
                  <a:gd name="connsiteY6" fmla="*/ 25411 h 25471"/>
                  <a:gd name="connsiteX7" fmla="*/ 3961 w 25569"/>
                  <a:gd name="connsiteY7" fmla="*/ 21609 h 25471"/>
                  <a:gd name="connsiteX8" fmla="*/ 3961 w 25569"/>
                  <a:gd name="connsiteY8" fmla="*/ 21609 h 25471"/>
                  <a:gd name="connsiteX9" fmla="*/ 158 w 25569"/>
                  <a:gd name="connsiteY9" fmla="*/ 10834 h 2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69" h="25471">
                    <a:moveTo>
                      <a:pt x="158" y="10834"/>
                    </a:moveTo>
                    <a:cubicBezTo>
                      <a:pt x="1426" y="3863"/>
                      <a:pt x="7764" y="-574"/>
                      <a:pt x="14735" y="60"/>
                    </a:cubicBezTo>
                    <a:lnTo>
                      <a:pt x="14735" y="60"/>
                    </a:lnTo>
                    <a:cubicBezTo>
                      <a:pt x="21707" y="1328"/>
                      <a:pt x="26143" y="7665"/>
                      <a:pt x="25510" y="14637"/>
                    </a:cubicBezTo>
                    <a:lnTo>
                      <a:pt x="25510" y="14637"/>
                    </a:lnTo>
                    <a:cubicBezTo>
                      <a:pt x="24242" y="21609"/>
                      <a:pt x="17904" y="26045"/>
                      <a:pt x="10933" y="25411"/>
                    </a:cubicBezTo>
                    <a:lnTo>
                      <a:pt x="10933" y="25411"/>
                    </a:lnTo>
                    <a:cubicBezTo>
                      <a:pt x="8398" y="24777"/>
                      <a:pt x="5863" y="23510"/>
                      <a:pt x="3961" y="21609"/>
                    </a:cubicBezTo>
                    <a:lnTo>
                      <a:pt x="3961" y="21609"/>
                    </a:lnTo>
                    <a:cubicBezTo>
                      <a:pt x="792" y="19073"/>
                      <a:pt x="-475" y="14637"/>
                      <a:pt x="158" y="1083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82677533-C3A5-87AF-696A-CF2E2C51D91E}"/>
                  </a:ext>
                </a:extLst>
              </p:cNvPr>
              <p:cNvSpPr/>
              <p:nvPr/>
            </p:nvSpPr>
            <p:spPr>
              <a:xfrm>
                <a:off x="7016835" y="2714883"/>
                <a:ext cx="26081" cy="26033"/>
              </a:xfrm>
              <a:custGeom>
                <a:avLst/>
                <a:gdLst>
                  <a:gd name="connsiteX0" fmla="*/ 48 w 26081"/>
                  <a:gd name="connsiteY0" fmla="*/ 13991 h 26033"/>
                  <a:gd name="connsiteX1" fmla="*/ 12090 w 26081"/>
                  <a:gd name="connsiteY1" fmla="*/ 48 h 26033"/>
                  <a:gd name="connsiteX2" fmla="*/ 12090 w 26081"/>
                  <a:gd name="connsiteY2" fmla="*/ 48 h 26033"/>
                  <a:gd name="connsiteX3" fmla="*/ 26033 w 26081"/>
                  <a:gd name="connsiteY3" fmla="*/ 12090 h 26033"/>
                  <a:gd name="connsiteX4" fmla="*/ 26033 w 26081"/>
                  <a:gd name="connsiteY4" fmla="*/ 12090 h 26033"/>
                  <a:gd name="connsiteX5" fmla="*/ 13991 w 26081"/>
                  <a:gd name="connsiteY5" fmla="*/ 26033 h 26033"/>
                  <a:gd name="connsiteX6" fmla="*/ 13991 w 26081"/>
                  <a:gd name="connsiteY6" fmla="*/ 26033 h 26033"/>
                  <a:gd name="connsiteX7" fmla="*/ 3851 w 26081"/>
                  <a:gd name="connsiteY7" fmla="*/ 22230 h 26033"/>
                  <a:gd name="connsiteX8" fmla="*/ 3851 w 26081"/>
                  <a:gd name="connsiteY8" fmla="*/ 22230 h 26033"/>
                  <a:gd name="connsiteX9" fmla="*/ 48 w 26081"/>
                  <a:gd name="connsiteY9" fmla="*/ 13991 h 26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81" h="26033">
                    <a:moveTo>
                      <a:pt x="48" y="13991"/>
                    </a:moveTo>
                    <a:cubicBezTo>
                      <a:pt x="-586" y="7020"/>
                      <a:pt x="5118" y="682"/>
                      <a:pt x="12090" y="48"/>
                    </a:cubicBezTo>
                    <a:lnTo>
                      <a:pt x="12090" y="48"/>
                    </a:lnTo>
                    <a:cubicBezTo>
                      <a:pt x="19062" y="-586"/>
                      <a:pt x="25399" y="5118"/>
                      <a:pt x="26033" y="12090"/>
                    </a:cubicBezTo>
                    <a:lnTo>
                      <a:pt x="26033" y="12090"/>
                    </a:lnTo>
                    <a:cubicBezTo>
                      <a:pt x="26667" y="19062"/>
                      <a:pt x="20963" y="25399"/>
                      <a:pt x="13991" y="26033"/>
                    </a:cubicBezTo>
                    <a:lnTo>
                      <a:pt x="13991" y="26033"/>
                    </a:lnTo>
                    <a:cubicBezTo>
                      <a:pt x="10189" y="26033"/>
                      <a:pt x="6386" y="24766"/>
                      <a:pt x="3851" y="22230"/>
                    </a:cubicBezTo>
                    <a:lnTo>
                      <a:pt x="3851" y="22230"/>
                    </a:lnTo>
                    <a:cubicBezTo>
                      <a:pt x="1316" y="20329"/>
                      <a:pt x="48" y="17160"/>
                      <a:pt x="48" y="1399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28650878-A6F9-55AA-C9CE-049FC8B5347F}"/>
                  </a:ext>
                </a:extLst>
              </p:cNvPr>
              <p:cNvSpPr/>
              <p:nvPr/>
            </p:nvSpPr>
            <p:spPr>
              <a:xfrm>
                <a:off x="7514399" y="3211814"/>
                <a:ext cx="26033" cy="26033"/>
              </a:xfrm>
              <a:custGeom>
                <a:avLst/>
                <a:gdLst>
                  <a:gd name="connsiteX0" fmla="*/ 0 w 26033"/>
                  <a:gd name="connsiteY0" fmla="*/ 12042 h 26033"/>
                  <a:gd name="connsiteX1" fmla="*/ 13943 w 26033"/>
                  <a:gd name="connsiteY1" fmla="*/ 0 h 26033"/>
                  <a:gd name="connsiteX2" fmla="*/ 13943 w 26033"/>
                  <a:gd name="connsiteY2" fmla="*/ 0 h 26033"/>
                  <a:gd name="connsiteX3" fmla="*/ 25985 w 26033"/>
                  <a:gd name="connsiteY3" fmla="*/ 13943 h 26033"/>
                  <a:gd name="connsiteX4" fmla="*/ 25985 w 26033"/>
                  <a:gd name="connsiteY4" fmla="*/ 13943 h 26033"/>
                  <a:gd name="connsiteX5" fmla="*/ 12676 w 26033"/>
                  <a:gd name="connsiteY5" fmla="*/ 25985 h 26033"/>
                  <a:gd name="connsiteX6" fmla="*/ 12676 w 26033"/>
                  <a:gd name="connsiteY6" fmla="*/ 25985 h 26033"/>
                  <a:gd name="connsiteX7" fmla="*/ 12676 w 26033"/>
                  <a:gd name="connsiteY7" fmla="*/ 25985 h 26033"/>
                  <a:gd name="connsiteX8" fmla="*/ 12676 w 26033"/>
                  <a:gd name="connsiteY8" fmla="*/ 25985 h 26033"/>
                  <a:gd name="connsiteX9" fmla="*/ 4436 w 26033"/>
                  <a:gd name="connsiteY9" fmla="*/ 22182 h 26033"/>
                  <a:gd name="connsiteX10" fmla="*/ 4436 w 26033"/>
                  <a:gd name="connsiteY10" fmla="*/ 22182 h 26033"/>
                  <a:gd name="connsiteX11" fmla="*/ 0 w 26033"/>
                  <a:gd name="connsiteY11" fmla="*/ 12042 h 26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033" h="26033">
                    <a:moveTo>
                      <a:pt x="0" y="12042"/>
                    </a:moveTo>
                    <a:cubicBezTo>
                      <a:pt x="634" y="5070"/>
                      <a:pt x="6338" y="0"/>
                      <a:pt x="13943" y="0"/>
                    </a:cubicBezTo>
                    <a:lnTo>
                      <a:pt x="13943" y="0"/>
                    </a:lnTo>
                    <a:cubicBezTo>
                      <a:pt x="20915" y="634"/>
                      <a:pt x="26619" y="6972"/>
                      <a:pt x="25985" y="13943"/>
                    </a:cubicBezTo>
                    <a:lnTo>
                      <a:pt x="25985" y="13943"/>
                    </a:lnTo>
                    <a:cubicBezTo>
                      <a:pt x="25351" y="20915"/>
                      <a:pt x="19647" y="26619"/>
                      <a:pt x="12676" y="25985"/>
                    </a:cubicBezTo>
                    <a:lnTo>
                      <a:pt x="12676" y="25985"/>
                    </a:lnTo>
                    <a:cubicBezTo>
                      <a:pt x="12676" y="25985"/>
                      <a:pt x="12676" y="25985"/>
                      <a:pt x="12676" y="25985"/>
                    </a:cubicBezTo>
                    <a:lnTo>
                      <a:pt x="12676" y="25985"/>
                    </a:lnTo>
                    <a:cubicBezTo>
                      <a:pt x="9507" y="25985"/>
                      <a:pt x="6972" y="24717"/>
                      <a:pt x="4436" y="22182"/>
                    </a:cubicBezTo>
                    <a:lnTo>
                      <a:pt x="4436" y="22182"/>
                    </a:lnTo>
                    <a:cubicBezTo>
                      <a:pt x="1268" y="19647"/>
                      <a:pt x="0" y="15844"/>
                      <a:pt x="0" y="1204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3E4139C2-4BC9-516F-8FDB-2B5C37584D91}"/>
                  </a:ext>
                </a:extLst>
              </p:cNvPr>
              <p:cNvSpPr/>
              <p:nvPr/>
            </p:nvSpPr>
            <p:spPr>
              <a:xfrm>
                <a:off x="7015615" y="2664229"/>
                <a:ext cx="25984" cy="25984"/>
              </a:xfrm>
              <a:custGeom>
                <a:avLst/>
                <a:gdLst>
                  <a:gd name="connsiteX0" fmla="*/ 0 w 25984"/>
                  <a:gd name="connsiteY0" fmla="*/ 12676 h 25984"/>
                  <a:gd name="connsiteX1" fmla="*/ 0 w 25984"/>
                  <a:gd name="connsiteY1" fmla="*/ 12676 h 25984"/>
                  <a:gd name="connsiteX2" fmla="*/ 0 w 25984"/>
                  <a:gd name="connsiteY2" fmla="*/ 12676 h 25984"/>
                  <a:gd name="connsiteX3" fmla="*/ 13309 w 25984"/>
                  <a:gd name="connsiteY3" fmla="*/ 0 h 25984"/>
                  <a:gd name="connsiteX4" fmla="*/ 13309 w 25984"/>
                  <a:gd name="connsiteY4" fmla="*/ 0 h 25984"/>
                  <a:gd name="connsiteX5" fmla="*/ 25985 w 25984"/>
                  <a:gd name="connsiteY5" fmla="*/ 13309 h 25984"/>
                  <a:gd name="connsiteX6" fmla="*/ 25985 w 25984"/>
                  <a:gd name="connsiteY6" fmla="*/ 13309 h 25984"/>
                  <a:gd name="connsiteX7" fmla="*/ 12676 w 25984"/>
                  <a:gd name="connsiteY7" fmla="*/ 25985 h 25984"/>
                  <a:gd name="connsiteX8" fmla="*/ 12676 w 25984"/>
                  <a:gd name="connsiteY8" fmla="*/ 25985 h 25984"/>
                  <a:gd name="connsiteX9" fmla="*/ 3803 w 25984"/>
                  <a:gd name="connsiteY9" fmla="*/ 22182 h 25984"/>
                  <a:gd name="connsiteX10" fmla="*/ 3803 w 25984"/>
                  <a:gd name="connsiteY10" fmla="*/ 22182 h 25984"/>
                  <a:gd name="connsiteX11" fmla="*/ 0 w 25984"/>
                  <a:gd name="connsiteY11" fmla="*/ 12676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0" y="12676"/>
                    </a:moveTo>
                    <a:lnTo>
                      <a:pt x="0" y="12676"/>
                    </a:lnTo>
                    <a:lnTo>
                      <a:pt x="0" y="12676"/>
                    </a:lnTo>
                    <a:cubicBezTo>
                      <a:pt x="0" y="5704"/>
                      <a:pt x="5704" y="0"/>
                      <a:pt x="13309" y="0"/>
                    </a:cubicBezTo>
                    <a:lnTo>
                      <a:pt x="13309" y="0"/>
                    </a:lnTo>
                    <a:cubicBezTo>
                      <a:pt x="20281" y="0"/>
                      <a:pt x="25985" y="5704"/>
                      <a:pt x="25985" y="13309"/>
                    </a:cubicBezTo>
                    <a:lnTo>
                      <a:pt x="25985" y="13309"/>
                    </a:lnTo>
                    <a:cubicBezTo>
                      <a:pt x="25985" y="20281"/>
                      <a:pt x="20281" y="25985"/>
                      <a:pt x="12676" y="25985"/>
                    </a:cubicBezTo>
                    <a:lnTo>
                      <a:pt x="12676" y="25985"/>
                    </a:lnTo>
                    <a:cubicBezTo>
                      <a:pt x="9507" y="25985"/>
                      <a:pt x="6338" y="24717"/>
                      <a:pt x="3803" y="22182"/>
                    </a:cubicBezTo>
                    <a:lnTo>
                      <a:pt x="3803" y="22182"/>
                    </a:lnTo>
                    <a:cubicBezTo>
                      <a:pt x="1268" y="19647"/>
                      <a:pt x="0" y="16478"/>
                      <a:pt x="0" y="1267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91F93EC5-0397-2095-40ED-0E0C209A06BE}"/>
                  </a:ext>
                </a:extLst>
              </p:cNvPr>
              <p:cNvSpPr/>
              <p:nvPr/>
            </p:nvSpPr>
            <p:spPr>
              <a:xfrm>
                <a:off x="7565735" y="3213082"/>
                <a:ext cx="25984" cy="25984"/>
              </a:xfrm>
              <a:custGeom>
                <a:avLst/>
                <a:gdLst>
                  <a:gd name="connsiteX0" fmla="*/ 0 w 25984"/>
                  <a:gd name="connsiteY0" fmla="*/ 13309 h 25984"/>
                  <a:gd name="connsiteX1" fmla="*/ 12675 w 25984"/>
                  <a:gd name="connsiteY1" fmla="*/ 0 h 25984"/>
                  <a:gd name="connsiteX2" fmla="*/ 12675 w 25984"/>
                  <a:gd name="connsiteY2" fmla="*/ 0 h 25984"/>
                  <a:gd name="connsiteX3" fmla="*/ 25985 w 25984"/>
                  <a:gd name="connsiteY3" fmla="*/ 12676 h 25984"/>
                  <a:gd name="connsiteX4" fmla="*/ 25985 w 25984"/>
                  <a:gd name="connsiteY4" fmla="*/ 12676 h 25984"/>
                  <a:gd name="connsiteX5" fmla="*/ 13309 w 25984"/>
                  <a:gd name="connsiteY5" fmla="*/ 25985 h 25984"/>
                  <a:gd name="connsiteX6" fmla="*/ 13309 w 25984"/>
                  <a:gd name="connsiteY6" fmla="*/ 25985 h 25984"/>
                  <a:gd name="connsiteX7" fmla="*/ 13309 w 25984"/>
                  <a:gd name="connsiteY7" fmla="*/ 25985 h 25984"/>
                  <a:gd name="connsiteX8" fmla="*/ 13309 w 25984"/>
                  <a:gd name="connsiteY8" fmla="*/ 25985 h 25984"/>
                  <a:gd name="connsiteX9" fmla="*/ 3803 w 25984"/>
                  <a:gd name="connsiteY9" fmla="*/ 22182 h 25984"/>
                  <a:gd name="connsiteX10" fmla="*/ 3803 w 25984"/>
                  <a:gd name="connsiteY10" fmla="*/ 22182 h 25984"/>
                  <a:gd name="connsiteX11" fmla="*/ 0 w 25984"/>
                  <a:gd name="connsiteY11" fmla="*/ 13309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0" y="13309"/>
                    </a:moveTo>
                    <a:cubicBezTo>
                      <a:pt x="0" y="6338"/>
                      <a:pt x="5704" y="634"/>
                      <a:pt x="12675" y="0"/>
                    </a:cubicBezTo>
                    <a:lnTo>
                      <a:pt x="12675" y="0"/>
                    </a:lnTo>
                    <a:cubicBezTo>
                      <a:pt x="19647" y="0"/>
                      <a:pt x="25351" y="5704"/>
                      <a:pt x="25985" y="12676"/>
                    </a:cubicBezTo>
                    <a:lnTo>
                      <a:pt x="25985" y="12676"/>
                    </a:lnTo>
                    <a:cubicBezTo>
                      <a:pt x="25985" y="19647"/>
                      <a:pt x="20281" y="25351"/>
                      <a:pt x="13309" y="25985"/>
                    </a:cubicBezTo>
                    <a:lnTo>
                      <a:pt x="13309" y="25985"/>
                    </a:lnTo>
                    <a:lnTo>
                      <a:pt x="13309" y="25985"/>
                    </a:lnTo>
                    <a:lnTo>
                      <a:pt x="13309" y="25985"/>
                    </a:lnTo>
                    <a:cubicBezTo>
                      <a:pt x="9507" y="25985"/>
                      <a:pt x="6338" y="24717"/>
                      <a:pt x="3803" y="22182"/>
                    </a:cubicBezTo>
                    <a:lnTo>
                      <a:pt x="3803" y="22182"/>
                    </a:lnTo>
                    <a:cubicBezTo>
                      <a:pt x="1268" y="19647"/>
                      <a:pt x="0" y="16478"/>
                      <a:pt x="0" y="1330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8F63E7A3-9B15-5525-87A7-80F0E3FAC47E}"/>
                  </a:ext>
                </a:extLst>
              </p:cNvPr>
              <p:cNvSpPr/>
              <p:nvPr/>
            </p:nvSpPr>
            <p:spPr>
              <a:xfrm>
                <a:off x="7019259" y="2613474"/>
                <a:ext cx="25563" cy="25458"/>
              </a:xfrm>
              <a:custGeom>
                <a:avLst/>
                <a:gdLst>
                  <a:gd name="connsiteX0" fmla="*/ 158 w 25563"/>
                  <a:gd name="connsiteY0" fmla="*/ 11461 h 25458"/>
                  <a:gd name="connsiteX1" fmla="*/ 158 w 25563"/>
                  <a:gd name="connsiteY1" fmla="*/ 11461 h 25458"/>
                  <a:gd name="connsiteX2" fmla="*/ 158 w 25563"/>
                  <a:gd name="connsiteY2" fmla="*/ 11461 h 25458"/>
                  <a:gd name="connsiteX3" fmla="*/ 14102 w 25563"/>
                  <a:gd name="connsiteY3" fmla="*/ 53 h 25458"/>
                  <a:gd name="connsiteX4" fmla="*/ 14102 w 25563"/>
                  <a:gd name="connsiteY4" fmla="*/ 53 h 25458"/>
                  <a:gd name="connsiteX5" fmla="*/ 25510 w 25563"/>
                  <a:gd name="connsiteY5" fmla="*/ 13997 h 25458"/>
                  <a:gd name="connsiteX6" fmla="*/ 25510 w 25563"/>
                  <a:gd name="connsiteY6" fmla="*/ 13997 h 25458"/>
                  <a:gd name="connsiteX7" fmla="*/ 11566 w 25563"/>
                  <a:gd name="connsiteY7" fmla="*/ 25405 h 25458"/>
                  <a:gd name="connsiteX8" fmla="*/ 11566 w 25563"/>
                  <a:gd name="connsiteY8" fmla="*/ 25405 h 25458"/>
                  <a:gd name="connsiteX9" fmla="*/ 3961 w 25563"/>
                  <a:gd name="connsiteY9" fmla="*/ 21602 h 25458"/>
                  <a:gd name="connsiteX10" fmla="*/ 3961 w 25563"/>
                  <a:gd name="connsiteY10" fmla="*/ 21602 h 25458"/>
                  <a:gd name="connsiteX11" fmla="*/ 158 w 25563"/>
                  <a:gd name="connsiteY11" fmla="*/ 11461 h 2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63" h="25458">
                    <a:moveTo>
                      <a:pt x="158" y="11461"/>
                    </a:moveTo>
                    <a:lnTo>
                      <a:pt x="158" y="11461"/>
                    </a:lnTo>
                    <a:lnTo>
                      <a:pt x="158" y="11461"/>
                    </a:lnTo>
                    <a:cubicBezTo>
                      <a:pt x="792" y="4490"/>
                      <a:pt x="7130" y="-580"/>
                      <a:pt x="14102" y="53"/>
                    </a:cubicBezTo>
                    <a:lnTo>
                      <a:pt x="14102" y="53"/>
                    </a:lnTo>
                    <a:cubicBezTo>
                      <a:pt x="21073" y="687"/>
                      <a:pt x="26143" y="7025"/>
                      <a:pt x="25510" y="13997"/>
                    </a:cubicBezTo>
                    <a:lnTo>
                      <a:pt x="25510" y="13997"/>
                    </a:lnTo>
                    <a:cubicBezTo>
                      <a:pt x="24876" y="20968"/>
                      <a:pt x="18538" y="26038"/>
                      <a:pt x="11566" y="25405"/>
                    </a:cubicBezTo>
                    <a:lnTo>
                      <a:pt x="11566" y="25405"/>
                    </a:lnTo>
                    <a:cubicBezTo>
                      <a:pt x="8398" y="24771"/>
                      <a:pt x="5862" y="23503"/>
                      <a:pt x="3961" y="21602"/>
                    </a:cubicBezTo>
                    <a:lnTo>
                      <a:pt x="3961" y="21602"/>
                    </a:lnTo>
                    <a:cubicBezTo>
                      <a:pt x="792" y="19067"/>
                      <a:pt x="-475" y="15264"/>
                      <a:pt x="158" y="1146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08193160-BDB0-C3D9-9A2F-D1EA1188B116}"/>
                  </a:ext>
                </a:extLst>
              </p:cNvPr>
              <p:cNvSpPr/>
              <p:nvPr/>
            </p:nvSpPr>
            <p:spPr>
              <a:xfrm>
                <a:off x="7616384" y="3209859"/>
                <a:ext cx="25458" cy="25527"/>
              </a:xfrm>
              <a:custGeom>
                <a:avLst/>
                <a:gdLst>
                  <a:gd name="connsiteX0" fmla="*/ 54 w 25458"/>
                  <a:gd name="connsiteY0" fmla="*/ 13997 h 25527"/>
                  <a:gd name="connsiteX1" fmla="*/ 11462 w 25458"/>
                  <a:gd name="connsiteY1" fmla="*/ 53 h 25527"/>
                  <a:gd name="connsiteX2" fmla="*/ 11462 w 25458"/>
                  <a:gd name="connsiteY2" fmla="*/ 53 h 25527"/>
                  <a:gd name="connsiteX3" fmla="*/ 25405 w 25458"/>
                  <a:gd name="connsiteY3" fmla="*/ 11462 h 25527"/>
                  <a:gd name="connsiteX4" fmla="*/ 25405 w 25458"/>
                  <a:gd name="connsiteY4" fmla="*/ 11462 h 25527"/>
                  <a:gd name="connsiteX5" fmla="*/ 13997 w 25458"/>
                  <a:gd name="connsiteY5" fmla="*/ 25405 h 25527"/>
                  <a:gd name="connsiteX6" fmla="*/ 13997 w 25458"/>
                  <a:gd name="connsiteY6" fmla="*/ 25405 h 25527"/>
                  <a:gd name="connsiteX7" fmla="*/ 3222 w 25458"/>
                  <a:gd name="connsiteY7" fmla="*/ 21602 h 25527"/>
                  <a:gd name="connsiteX8" fmla="*/ 3222 w 25458"/>
                  <a:gd name="connsiteY8" fmla="*/ 21602 h 25527"/>
                  <a:gd name="connsiteX9" fmla="*/ 54 w 25458"/>
                  <a:gd name="connsiteY9" fmla="*/ 13997 h 25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58" h="25527">
                    <a:moveTo>
                      <a:pt x="54" y="13997"/>
                    </a:moveTo>
                    <a:cubicBezTo>
                      <a:pt x="-580" y="7025"/>
                      <a:pt x="4490" y="687"/>
                      <a:pt x="11462" y="53"/>
                    </a:cubicBezTo>
                    <a:lnTo>
                      <a:pt x="11462" y="53"/>
                    </a:lnTo>
                    <a:cubicBezTo>
                      <a:pt x="18433" y="-580"/>
                      <a:pt x="24771" y="4490"/>
                      <a:pt x="25405" y="11462"/>
                    </a:cubicBezTo>
                    <a:lnTo>
                      <a:pt x="25405" y="11462"/>
                    </a:lnTo>
                    <a:cubicBezTo>
                      <a:pt x="26038" y="18433"/>
                      <a:pt x="20968" y="24771"/>
                      <a:pt x="13997" y="25405"/>
                    </a:cubicBezTo>
                    <a:lnTo>
                      <a:pt x="13997" y="25405"/>
                    </a:lnTo>
                    <a:cubicBezTo>
                      <a:pt x="10194" y="26038"/>
                      <a:pt x="6391" y="24137"/>
                      <a:pt x="3222" y="21602"/>
                    </a:cubicBezTo>
                    <a:lnTo>
                      <a:pt x="3222" y="21602"/>
                    </a:lnTo>
                    <a:cubicBezTo>
                      <a:pt x="1955" y="19701"/>
                      <a:pt x="687" y="17166"/>
                      <a:pt x="54" y="1399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57E3BEBC-4FE1-123C-FE34-5B2452FAE4E9}"/>
                  </a:ext>
                </a:extLst>
              </p:cNvPr>
              <p:cNvSpPr/>
              <p:nvPr/>
            </p:nvSpPr>
            <p:spPr>
              <a:xfrm>
                <a:off x="7027499" y="2562609"/>
                <a:ext cx="25725" cy="25782"/>
              </a:xfrm>
              <a:custGeom>
                <a:avLst/>
                <a:gdLst>
                  <a:gd name="connsiteX0" fmla="*/ 158 w 25725"/>
                  <a:gd name="connsiteY0" fmla="*/ 10356 h 25782"/>
                  <a:gd name="connsiteX1" fmla="*/ 15369 w 25725"/>
                  <a:gd name="connsiteY1" fmla="*/ 216 h 25782"/>
                  <a:gd name="connsiteX2" fmla="*/ 15369 w 25725"/>
                  <a:gd name="connsiteY2" fmla="*/ 216 h 25782"/>
                  <a:gd name="connsiteX3" fmla="*/ 25510 w 25725"/>
                  <a:gd name="connsiteY3" fmla="*/ 15427 h 25782"/>
                  <a:gd name="connsiteX4" fmla="*/ 25510 w 25725"/>
                  <a:gd name="connsiteY4" fmla="*/ 15427 h 25782"/>
                  <a:gd name="connsiteX5" fmla="*/ 10299 w 25725"/>
                  <a:gd name="connsiteY5" fmla="*/ 25567 h 25782"/>
                  <a:gd name="connsiteX6" fmla="*/ 10299 w 25725"/>
                  <a:gd name="connsiteY6" fmla="*/ 25567 h 25782"/>
                  <a:gd name="connsiteX7" fmla="*/ 3961 w 25725"/>
                  <a:gd name="connsiteY7" fmla="*/ 22398 h 25782"/>
                  <a:gd name="connsiteX8" fmla="*/ 3961 w 25725"/>
                  <a:gd name="connsiteY8" fmla="*/ 22398 h 25782"/>
                  <a:gd name="connsiteX9" fmla="*/ 158 w 25725"/>
                  <a:gd name="connsiteY9" fmla="*/ 10356 h 2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25" h="25782">
                    <a:moveTo>
                      <a:pt x="158" y="10356"/>
                    </a:moveTo>
                    <a:cubicBezTo>
                      <a:pt x="1426" y="3385"/>
                      <a:pt x="8398" y="-1052"/>
                      <a:pt x="15369" y="216"/>
                    </a:cubicBezTo>
                    <a:lnTo>
                      <a:pt x="15369" y="216"/>
                    </a:lnTo>
                    <a:cubicBezTo>
                      <a:pt x="22341" y="1483"/>
                      <a:pt x="26777" y="8455"/>
                      <a:pt x="25510" y="15427"/>
                    </a:cubicBezTo>
                    <a:lnTo>
                      <a:pt x="25510" y="15427"/>
                    </a:lnTo>
                    <a:cubicBezTo>
                      <a:pt x="24242" y="22398"/>
                      <a:pt x="17270" y="26835"/>
                      <a:pt x="10299" y="25567"/>
                    </a:cubicBezTo>
                    <a:lnTo>
                      <a:pt x="10299" y="25567"/>
                    </a:lnTo>
                    <a:cubicBezTo>
                      <a:pt x="7764" y="24933"/>
                      <a:pt x="5862" y="23666"/>
                      <a:pt x="3961" y="22398"/>
                    </a:cubicBezTo>
                    <a:lnTo>
                      <a:pt x="3961" y="22398"/>
                    </a:lnTo>
                    <a:cubicBezTo>
                      <a:pt x="792" y="19229"/>
                      <a:pt x="-475" y="14793"/>
                      <a:pt x="158" y="1035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B2F9A8A4-6B35-3A95-6721-4A109819DC0D}"/>
                  </a:ext>
                </a:extLst>
              </p:cNvPr>
              <p:cNvSpPr/>
              <p:nvPr/>
            </p:nvSpPr>
            <p:spPr>
              <a:xfrm>
                <a:off x="7666924" y="3200798"/>
                <a:ext cx="25808" cy="25120"/>
              </a:xfrm>
              <a:custGeom>
                <a:avLst/>
                <a:gdLst>
                  <a:gd name="connsiteX0" fmla="*/ 216 w 25808"/>
                  <a:gd name="connsiteY0" fmla="*/ 15452 h 25120"/>
                  <a:gd name="connsiteX1" fmla="*/ 10356 w 25808"/>
                  <a:gd name="connsiteY1" fmla="*/ 242 h 25120"/>
                  <a:gd name="connsiteX2" fmla="*/ 10356 w 25808"/>
                  <a:gd name="connsiteY2" fmla="*/ 242 h 25120"/>
                  <a:gd name="connsiteX3" fmla="*/ 25567 w 25808"/>
                  <a:gd name="connsiteY3" fmla="*/ 9748 h 25120"/>
                  <a:gd name="connsiteX4" fmla="*/ 25567 w 25808"/>
                  <a:gd name="connsiteY4" fmla="*/ 9748 h 25120"/>
                  <a:gd name="connsiteX5" fmla="*/ 16060 w 25808"/>
                  <a:gd name="connsiteY5" fmla="*/ 24959 h 25120"/>
                  <a:gd name="connsiteX6" fmla="*/ 16060 w 25808"/>
                  <a:gd name="connsiteY6" fmla="*/ 24959 h 25120"/>
                  <a:gd name="connsiteX7" fmla="*/ 4019 w 25808"/>
                  <a:gd name="connsiteY7" fmla="*/ 21790 h 25120"/>
                  <a:gd name="connsiteX8" fmla="*/ 4019 w 25808"/>
                  <a:gd name="connsiteY8" fmla="*/ 21790 h 25120"/>
                  <a:gd name="connsiteX9" fmla="*/ 216 w 25808"/>
                  <a:gd name="connsiteY9" fmla="*/ 15452 h 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08" h="25120">
                    <a:moveTo>
                      <a:pt x="216" y="15452"/>
                    </a:moveTo>
                    <a:cubicBezTo>
                      <a:pt x="-1052" y="8481"/>
                      <a:pt x="3385" y="1509"/>
                      <a:pt x="10356" y="242"/>
                    </a:cubicBezTo>
                    <a:lnTo>
                      <a:pt x="10356" y="242"/>
                    </a:lnTo>
                    <a:cubicBezTo>
                      <a:pt x="17328" y="-1026"/>
                      <a:pt x="24299" y="2777"/>
                      <a:pt x="25567" y="9748"/>
                    </a:cubicBezTo>
                    <a:lnTo>
                      <a:pt x="25567" y="9748"/>
                    </a:lnTo>
                    <a:cubicBezTo>
                      <a:pt x="26835" y="16720"/>
                      <a:pt x="23032" y="23691"/>
                      <a:pt x="16060" y="24959"/>
                    </a:cubicBezTo>
                    <a:lnTo>
                      <a:pt x="16060" y="24959"/>
                    </a:lnTo>
                    <a:cubicBezTo>
                      <a:pt x="11624" y="25593"/>
                      <a:pt x="7187" y="24325"/>
                      <a:pt x="4019" y="21790"/>
                    </a:cubicBezTo>
                    <a:lnTo>
                      <a:pt x="4019" y="21790"/>
                    </a:lnTo>
                    <a:cubicBezTo>
                      <a:pt x="2117" y="20522"/>
                      <a:pt x="850" y="17987"/>
                      <a:pt x="216" y="1545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2B37C65E-1CB5-4F0D-09BF-39A88BF4978F}"/>
                  </a:ext>
                </a:extLst>
              </p:cNvPr>
              <p:cNvSpPr/>
              <p:nvPr/>
            </p:nvSpPr>
            <p:spPr>
              <a:xfrm>
                <a:off x="7040481" y="2513533"/>
                <a:ext cx="25112" cy="25362"/>
              </a:xfrm>
              <a:custGeom>
                <a:avLst/>
                <a:gdLst>
                  <a:gd name="connsiteX0" fmla="*/ 486 w 25112"/>
                  <a:gd name="connsiteY0" fmla="*/ 8730 h 25362"/>
                  <a:gd name="connsiteX1" fmla="*/ 16330 w 25112"/>
                  <a:gd name="connsiteY1" fmla="*/ 491 h 25362"/>
                  <a:gd name="connsiteX2" fmla="*/ 16330 w 25112"/>
                  <a:gd name="connsiteY2" fmla="*/ 491 h 25362"/>
                  <a:gd name="connsiteX3" fmla="*/ 24569 w 25112"/>
                  <a:gd name="connsiteY3" fmla="*/ 16336 h 25362"/>
                  <a:gd name="connsiteX4" fmla="*/ 24569 w 25112"/>
                  <a:gd name="connsiteY4" fmla="*/ 16336 h 25362"/>
                  <a:gd name="connsiteX5" fmla="*/ 8725 w 25112"/>
                  <a:gd name="connsiteY5" fmla="*/ 24575 h 25362"/>
                  <a:gd name="connsiteX6" fmla="*/ 8725 w 25112"/>
                  <a:gd name="connsiteY6" fmla="*/ 24575 h 25362"/>
                  <a:gd name="connsiteX7" fmla="*/ 3655 w 25112"/>
                  <a:gd name="connsiteY7" fmla="*/ 21406 h 25362"/>
                  <a:gd name="connsiteX8" fmla="*/ 3655 w 25112"/>
                  <a:gd name="connsiteY8" fmla="*/ 21406 h 25362"/>
                  <a:gd name="connsiteX9" fmla="*/ 486 w 25112"/>
                  <a:gd name="connsiteY9" fmla="*/ 8730 h 2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112" h="25362">
                    <a:moveTo>
                      <a:pt x="486" y="8730"/>
                    </a:moveTo>
                    <a:cubicBezTo>
                      <a:pt x="2387" y="2392"/>
                      <a:pt x="9993" y="-1410"/>
                      <a:pt x="16330" y="491"/>
                    </a:cubicBezTo>
                    <a:lnTo>
                      <a:pt x="16330" y="491"/>
                    </a:lnTo>
                    <a:cubicBezTo>
                      <a:pt x="23302" y="2392"/>
                      <a:pt x="26471" y="9998"/>
                      <a:pt x="24569" y="16336"/>
                    </a:cubicBezTo>
                    <a:lnTo>
                      <a:pt x="24569" y="16336"/>
                    </a:lnTo>
                    <a:cubicBezTo>
                      <a:pt x="22668" y="23307"/>
                      <a:pt x="15063" y="27110"/>
                      <a:pt x="8725" y="24575"/>
                    </a:cubicBezTo>
                    <a:lnTo>
                      <a:pt x="8725" y="24575"/>
                    </a:lnTo>
                    <a:cubicBezTo>
                      <a:pt x="6824" y="23941"/>
                      <a:pt x="4922" y="22673"/>
                      <a:pt x="3655" y="21406"/>
                    </a:cubicBezTo>
                    <a:lnTo>
                      <a:pt x="3655" y="21406"/>
                    </a:lnTo>
                    <a:cubicBezTo>
                      <a:pt x="486" y="18871"/>
                      <a:pt x="-782" y="13800"/>
                      <a:pt x="486" y="873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BA5F77DD-FC82-176E-7EA4-B21DA96A0C78}"/>
                  </a:ext>
                </a:extLst>
              </p:cNvPr>
              <p:cNvSpPr/>
              <p:nvPr/>
            </p:nvSpPr>
            <p:spPr>
              <a:xfrm>
                <a:off x="7716083" y="3187821"/>
                <a:ext cx="25065" cy="25112"/>
              </a:xfrm>
              <a:custGeom>
                <a:avLst/>
                <a:gdLst>
                  <a:gd name="connsiteX0" fmla="*/ 491 w 25065"/>
                  <a:gd name="connsiteY0" fmla="*/ 16388 h 25112"/>
                  <a:gd name="connsiteX1" fmla="*/ 8730 w 25065"/>
                  <a:gd name="connsiteY1" fmla="*/ 543 h 25112"/>
                  <a:gd name="connsiteX2" fmla="*/ 8730 w 25065"/>
                  <a:gd name="connsiteY2" fmla="*/ 543 h 25112"/>
                  <a:gd name="connsiteX3" fmla="*/ 24575 w 25065"/>
                  <a:gd name="connsiteY3" fmla="*/ 8783 h 25112"/>
                  <a:gd name="connsiteX4" fmla="*/ 24575 w 25065"/>
                  <a:gd name="connsiteY4" fmla="*/ 8783 h 25112"/>
                  <a:gd name="connsiteX5" fmla="*/ 16336 w 25065"/>
                  <a:gd name="connsiteY5" fmla="*/ 24627 h 25112"/>
                  <a:gd name="connsiteX6" fmla="*/ 16336 w 25065"/>
                  <a:gd name="connsiteY6" fmla="*/ 24627 h 25112"/>
                  <a:gd name="connsiteX7" fmla="*/ 3660 w 25065"/>
                  <a:gd name="connsiteY7" fmla="*/ 21458 h 25112"/>
                  <a:gd name="connsiteX8" fmla="*/ 3660 w 25065"/>
                  <a:gd name="connsiteY8" fmla="*/ 21458 h 25112"/>
                  <a:gd name="connsiteX9" fmla="*/ 491 w 25065"/>
                  <a:gd name="connsiteY9" fmla="*/ 16388 h 2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065" h="25112">
                    <a:moveTo>
                      <a:pt x="491" y="16388"/>
                    </a:moveTo>
                    <a:cubicBezTo>
                      <a:pt x="-1410" y="10050"/>
                      <a:pt x="2393" y="2445"/>
                      <a:pt x="8730" y="543"/>
                    </a:cubicBezTo>
                    <a:lnTo>
                      <a:pt x="8730" y="543"/>
                    </a:lnTo>
                    <a:cubicBezTo>
                      <a:pt x="15702" y="-1358"/>
                      <a:pt x="22673" y="1811"/>
                      <a:pt x="24575" y="8783"/>
                    </a:cubicBezTo>
                    <a:lnTo>
                      <a:pt x="24575" y="8783"/>
                    </a:lnTo>
                    <a:cubicBezTo>
                      <a:pt x="26476" y="15754"/>
                      <a:pt x="22673" y="22726"/>
                      <a:pt x="16336" y="24627"/>
                    </a:cubicBezTo>
                    <a:lnTo>
                      <a:pt x="16336" y="24627"/>
                    </a:lnTo>
                    <a:cubicBezTo>
                      <a:pt x="11265" y="25895"/>
                      <a:pt x="6829" y="24627"/>
                      <a:pt x="3660" y="21458"/>
                    </a:cubicBezTo>
                    <a:lnTo>
                      <a:pt x="3660" y="21458"/>
                    </a:lnTo>
                    <a:cubicBezTo>
                      <a:pt x="2393" y="20191"/>
                      <a:pt x="1125" y="18923"/>
                      <a:pt x="491" y="1638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5125B381-E567-2D46-F0B1-8D37D5AF9C5A}"/>
                  </a:ext>
                </a:extLst>
              </p:cNvPr>
              <p:cNvSpPr/>
              <p:nvPr/>
            </p:nvSpPr>
            <p:spPr>
              <a:xfrm>
                <a:off x="7058171" y="2465615"/>
                <a:ext cx="25499" cy="25200"/>
              </a:xfrm>
              <a:custGeom>
                <a:avLst/>
                <a:gdLst>
                  <a:gd name="connsiteX0" fmla="*/ 1175 w 25499"/>
                  <a:gd name="connsiteY0" fmla="*/ 7847 h 25200"/>
                  <a:gd name="connsiteX1" fmla="*/ 17653 w 25499"/>
                  <a:gd name="connsiteY1" fmla="*/ 875 h 25200"/>
                  <a:gd name="connsiteX2" fmla="*/ 17653 w 25499"/>
                  <a:gd name="connsiteY2" fmla="*/ 875 h 25200"/>
                  <a:gd name="connsiteX3" fmla="*/ 24625 w 25499"/>
                  <a:gd name="connsiteY3" fmla="*/ 17353 h 25200"/>
                  <a:gd name="connsiteX4" fmla="*/ 24625 w 25499"/>
                  <a:gd name="connsiteY4" fmla="*/ 17353 h 25200"/>
                  <a:gd name="connsiteX5" fmla="*/ 7512 w 25499"/>
                  <a:gd name="connsiteY5" fmla="*/ 24325 h 25200"/>
                  <a:gd name="connsiteX6" fmla="*/ 7512 w 25499"/>
                  <a:gd name="connsiteY6" fmla="*/ 24325 h 25200"/>
                  <a:gd name="connsiteX7" fmla="*/ 3710 w 25499"/>
                  <a:gd name="connsiteY7" fmla="*/ 21790 h 25200"/>
                  <a:gd name="connsiteX8" fmla="*/ 3710 w 25499"/>
                  <a:gd name="connsiteY8" fmla="*/ 21790 h 25200"/>
                  <a:gd name="connsiteX9" fmla="*/ 1175 w 25499"/>
                  <a:gd name="connsiteY9" fmla="*/ 7847 h 2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99" h="25200">
                    <a:moveTo>
                      <a:pt x="1175" y="7847"/>
                    </a:moveTo>
                    <a:cubicBezTo>
                      <a:pt x="3710" y="1509"/>
                      <a:pt x="11315" y="-1660"/>
                      <a:pt x="17653" y="875"/>
                    </a:cubicBezTo>
                    <a:lnTo>
                      <a:pt x="17653" y="875"/>
                    </a:lnTo>
                    <a:cubicBezTo>
                      <a:pt x="23991" y="3410"/>
                      <a:pt x="27160" y="11016"/>
                      <a:pt x="24625" y="17353"/>
                    </a:cubicBezTo>
                    <a:lnTo>
                      <a:pt x="24625" y="17353"/>
                    </a:lnTo>
                    <a:cubicBezTo>
                      <a:pt x="22090" y="23691"/>
                      <a:pt x="14484" y="26860"/>
                      <a:pt x="7512" y="24325"/>
                    </a:cubicBezTo>
                    <a:lnTo>
                      <a:pt x="7512" y="24325"/>
                    </a:lnTo>
                    <a:cubicBezTo>
                      <a:pt x="6245" y="23691"/>
                      <a:pt x="4344" y="22424"/>
                      <a:pt x="3710" y="21790"/>
                    </a:cubicBezTo>
                    <a:lnTo>
                      <a:pt x="3710" y="21790"/>
                    </a:lnTo>
                    <a:cubicBezTo>
                      <a:pt x="541" y="17987"/>
                      <a:pt x="-1360" y="12917"/>
                      <a:pt x="1175" y="784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EC57EBAB-234A-C1A7-95EE-ADF0490BC0AE}"/>
                  </a:ext>
                </a:extLst>
              </p:cNvPr>
              <p:cNvSpPr/>
              <p:nvPr/>
            </p:nvSpPr>
            <p:spPr>
              <a:xfrm>
                <a:off x="7764404" y="3170292"/>
                <a:ext cx="25382" cy="25303"/>
              </a:xfrm>
              <a:custGeom>
                <a:avLst/>
                <a:gdLst>
                  <a:gd name="connsiteX0" fmla="*/ 971 w 25382"/>
                  <a:gd name="connsiteY0" fmla="*/ 17439 h 25303"/>
                  <a:gd name="connsiteX1" fmla="*/ 7309 w 25382"/>
                  <a:gd name="connsiteY1" fmla="*/ 961 h 25303"/>
                  <a:gd name="connsiteX2" fmla="*/ 7309 w 25382"/>
                  <a:gd name="connsiteY2" fmla="*/ 961 h 25303"/>
                  <a:gd name="connsiteX3" fmla="*/ 24421 w 25382"/>
                  <a:gd name="connsiteY3" fmla="*/ 7932 h 25303"/>
                  <a:gd name="connsiteX4" fmla="*/ 24421 w 25382"/>
                  <a:gd name="connsiteY4" fmla="*/ 7932 h 25303"/>
                  <a:gd name="connsiteX5" fmla="*/ 17450 w 25382"/>
                  <a:gd name="connsiteY5" fmla="*/ 24411 h 25303"/>
                  <a:gd name="connsiteX6" fmla="*/ 17450 w 25382"/>
                  <a:gd name="connsiteY6" fmla="*/ 24411 h 25303"/>
                  <a:gd name="connsiteX7" fmla="*/ 3507 w 25382"/>
                  <a:gd name="connsiteY7" fmla="*/ 21876 h 25303"/>
                  <a:gd name="connsiteX8" fmla="*/ 3507 w 25382"/>
                  <a:gd name="connsiteY8" fmla="*/ 21876 h 25303"/>
                  <a:gd name="connsiteX9" fmla="*/ 971 w 25382"/>
                  <a:gd name="connsiteY9" fmla="*/ 17439 h 25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82" h="25303">
                    <a:moveTo>
                      <a:pt x="971" y="17439"/>
                    </a:moveTo>
                    <a:cubicBezTo>
                      <a:pt x="-1564" y="11101"/>
                      <a:pt x="971" y="3496"/>
                      <a:pt x="7309" y="961"/>
                    </a:cubicBezTo>
                    <a:lnTo>
                      <a:pt x="7309" y="961"/>
                    </a:lnTo>
                    <a:cubicBezTo>
                      <a:pt x="13647" y="-1574"/>
                      <a:pt x="21252" y="961"/>
                      <a:pt x="24421" y="7932"/>
                    </a:cubicBezTo>
                    <a:lnTo>
                      <a:pt x="24421" y="7932"/>
                    </a:lnTo>
                    <a:cubicBezTo>
                      <a:pt x="26956" y="14270"/>
                      <a:pt x="24421" y="21876"/>
                      <a:pt x="17450" y="24411"/>
                    </a:cubicBezTo>
                    <a:lnTo>
                      <a:pt x="17450" y="24411"/>
                    </a:lnTo>
                    <a:cubicBezTo>
                      <a:pt x="12380" y="26312"/>
                      <a:pt x="6676" y="25044"/>
                      <a:pt x="3507" y="21876"/>
                    </a:cubicBezTo>
                    <a:lnTo>
                      <a:pt x="3507" y="21876"/>
                    </a:lnTo>
                    <a:cubicBezTo>
                      <a:pt x="2239" y="20608"/>
                      <a:pt x="1605" y="19340"/>
                      <a:pt x="971" y="1743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F07CC856-0AA8-5944-6352-A55A9068835B}"/>
                  </a:ext>
                </a:extLst>
              </p:cNvPr>
              <p:cNvSpPr/>
              <p:nvPr/>
            </p:nvSpPr>
            <p:spPr>
              <a:xfrm>
                <a:off x="7080641" y="2419987"/>
                <a:ext cx="25208" cy="25192"/>
              </a:xfrm>
              <a:custGeom>
                <a:avLst/>
                <a:gdLst>
                  <a:gd name="connsiteX0" fmla="*/ 1521 w 25208"/>
                  <a:gd name="connsiteY0" fmla="*/ 6576 h 25192"/>
                  <a:gd name="connsiteX1" fmla="*/ 18633 w 25208"/>
                  <a:gd name="connsiteY1" fmla="*/ 1505 h 25192"/>
                  <a:gd name="connsiteX2" fmla="*/ 18633 w 25208"/>
                  <a:gd name="connsiteY2" fmla="*/ 1505 h 25192"/>
                  <a:gd name="connsiteX3" fmla="*/ 23703 w 25208"/>
                  <a:gd name="connsiteY3" fmla="*/ 18617 h 25192"/>
                  <a:gd name="connsiteX4" fmla="*/ 23703 w 25208"/>
                  <a:gd name="connsiteY4" fmla="*/ 18617 h 25192"/>
                  <a:gd name="connsiteX5" fmla="*/ 6591 w 25208"/>
                  <a:gd name="connsiteY5" fmla="*/ 23688 h 25192"/>
                  <a:gd name="connsiteX6" fmla="*/ 6591 w 25208"/>
                  <a:gd name="connsiteY6" fmla="*/ 23688 h 25192"/>
                  <a:gd name="connsiteX7" fmla="*/ 3422 w 25208"/>
                  <a:gd name="connsiteY7" fmla="*/ 21786 h 25192"/>
                  <a:gd name="connsiteX8" fmla="*/ 3422 w 25208"/>
                  <a:gd name="connsiteY8" fmla="*/ 21786 h 25192"/>
                  <a:gd name="connsiteX9" fmla="*/ 1521 w 25208"/>
                  <a:gd name="connsiteY9" fmla="*/ 6576 h 2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08" h="25192">
                    <a:moveTo>
                      <a:pt x="1521" y="6576"/>
                    </a:moveTo>
                    <a:cubicBezTo>
                      <a:pt x="4690" y="238"/>
                      <a:pt x="12929" y="-1664"/>
                      <a:pt x="18633" y="1505"/>
                    </a:cubicBezTo>
                    <a:lnTo>
                      <a:pt x="18633" y="1505"/>
                    </a:lnTo>
                    <a:cubicBezTo>
                      <a:pt x="24971" y="4674"/>
                      <a:pt x="26872" y="12913"/>
                      <a:pt x="23703" y="18617"/>
                    </a:cubicBezTo>
                    <a:lnTo>
                      <a:pt x="23703" y="18617"/>
                    </a:lnTo>
                    <a:cubicBezTo>
                      <a:pt x="20534" y="24955"/>
                      <a:pt x="12295" y="26857"/>
                      <a:pt x="6591" y="23688"/>
                    </a:cubicBezTo>
                    <a:lnTo>
                      <a:pt x="6591" y="23688"/>
                    </a:lnTo>
                    <a:cubicBezTo>
                      <a:pt x="5324" y="23054"/>
                      <a:pt x="4690" y="22420"/>
                      <a:pt x="3422" y="21786"/>
                    </a:cubicBezTo>
                    <a:lnTo>
                      <a:pt x="3422" y="21786"/>
                    </a:lnTo>
                    <a:cubicBezTo>
                      <a:pt x="-380" y="17984"/>
                      <a:pt x="-1014" y="11646"/>
                      <a:pt x="1521" y="657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D3679F4-2BA7-B8A3-CD3C-BB1A65B42948}"/>
                  </a:ext>
                </a:extLst>
              </p:cNvPr>
              <p:cNvSpPr/>
              <p:nvPr/>
            </p:nvSpPr>
            <p:spPr>
              <a:xfrm>
                <a:off x="7810136" y="3148199"/>
                <a:ext cx="25826" cy="25208"/>
              </a:xfrm>
              <a:custGeom>
                <a:avLst/>
                <a:gdLst>
                  <a:gd name="connsiteX0" fmla="*/ 1505 w 25826"/>
                  <a:gd name="connsiteY0" fmla="*/ 18617 h 25208"/>
                  <a:gd name="connsiteX1" fmla="*/ 6576 w 25826"/>
                  <a:gd name="connsiteY1" fmla="*/ 1505 h 25208"/>
                  <a:gd name="connsiteX2" fmla="*/ 6576 w 25826"/>
                  <a:gd name="connsiteY2" fmla="*/ 1505 h 25208"/>
                  <a:gd name="connsiteX3" fmla="*/ 24321 w 25826"/>
                  <a:gd name="connsiteY3" fmla="*/ 6576 h 25208"/>
                  <a:gd name="connsiteX4" fmla="*/ 24321 w 25826"/>
                  <a:gd name="connsiteY4" fmla="*/ 6576 h 25208"/>
                  <a:gd name="connsiteX5" fmla="*/ 19251 w 25826"/>
                  <a:gd name="connsiteY5" fmla="*/ 23688 h 25208"/>
                  <a:gd name="connsiteX6" fmla="*/ 19251 w 25826"/>
                  <a:gd name="connsiteY6" fmla="*/ 23688 h 25208"/>
                  <a:gd name="connsiteX7" fmla="*/ 19251 w 25826"/>
                  <a:gd name="connsiteY7" fmla="*/ 23688 h 25208"/>
                  <a:gd name="connsiteX8" fmla="*/ 19251 w 25826"/>
                  <a:gd name="connsiteY8" fmla="*/ 23688 h 25208"/>
                  <a:gd name="connsiteX9" fmla="*/ 4041 w 25826"/>
                  <a:gd name="connsiteY9" fmla="*/ 21786 h 25208"/>
                  <a:gd name="connsiteX10" fmla="*/ 4041 w 25826"/>
                  <a:gd name="connsiteY10" fmla="*/ 21786 h 25208"/>
                  <a:gd name="connsiteX11" fmla="*/ 1505 w 25826"/>
                  <a:gd name="connsiteY11" fmla="*/ 18617 h 25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26" h="25208">
                    <a:moveTo>
                      <a:pt x="1505" y="18617"/>
                    </a:moveTo>
                    <a:cubicBezTo>
                      <a:pt x="-1664" y="12280"/>
                      <a:pt x="238" y="4674"/>
                      <a:pt x="6576" y="1505"/>
                    </a:cubicBezTo>
                    <a:lnTo>
                      <a:pt x="6576" y="1505"/>
                    </a:lnTo>
                    <a:cubicBezTo>
                      <a:pt x="12913" y="-1664"/>
                      <a:pt x="20519" y="238"/>
                      <a:pt x="24321" y="6576"/>
                    </a:cubicBezTo>
                    <a:lnTo>
                      <a:pt x="24321" y="6576"/>
                    </a:lnTo>
                    <a:cubicBezTo>
                      <a:pt x="27490" y="12913"/>
                      <a:pt x="25589" y="20519"/>
                      <a:pt x="19251" y="23688"/>
                    </a:cubicBezTo>
                    <a:lnTo>
                      <a:pt x="19251" y="23688"/>
                    </a:lnTo>
                    <a:lnTo>
                      <a:pt x="19251" y="23688"/>
                    </a:lnTo>
                    <a:lnTo>
                      <a:pt x="19251" y="23688"/>
                    </a:lnTo>
                    <a:cubicBezTo>
                      <a:pt x="14181" y="26223"/>
                      <a:pt x="7843" y="25589"/>
                      <a:pt x="4041" y="21786"/>
                    </a:cubicBezTo>
                    <a:lnTo>
                      <a:pt x="4041" y="21786"/>
                    </a:lnTo>
                    <a:cubicBezTo>
                      <a:pt x="2773" y="20519"/>
                      <a:pt x="2139" y="19251"/>
                      <a:pt x="1505" y="1861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0C645D91-CEB1-AAC5-2B34-164DA897C973}"/>
                  </a:ext>
                </a:extLst>
              </p:cNvPr>
              <p:cNvSpPr/>
              <p:nvPr/>
            </p:nvSpPr>
            <p:spPr>
              <a:xfrm>
                <a:off x="7106918" y="2375944"/>
                <a:ext cx="25862" cy="25817"/>
              </a:xfrm>
              <a:custGeom>
                <a:avLst/>
                <a:gdLst>
                  <a:gd name="connsiteX0" fmla="*/ 2497 w 25862"/>
                  <a:gd name="connsiteY0" fmla="*/ 5620 h 25817"/>
                  <a:gd name="connsiteX1" fmla="*/ 2497 w 25862"/>
                  <a:gd name="connsiteY1" fmla="*/ 5620 h 25817"/>
                  <a:gd name="connsiteX2" fmla="*/ 2497 w 25862"/>
                  <a:gd name="connsiteY2" fmla="*/ 5620 h 25817"/>
                  <a:gd name="connsiteX3" fmla="*/ 20243 w 25862"/>
                  <a:gd name="connsiteY3" fmla="*/ 2451 h 25817"/>
                  <a:gd name="connsiteX4" fmla="*/ 20243 w 25862"/>
                  <a:gd name="connsiteY4" fmla="*/ 2451 h 25817"/>
                  <a:gd name="connsiteX5" fmla="*/ 23411 w 25862"/>
                  <a:gd name="connsiteY5" fmla="*/ 20197 h 25817"/>
                  <a:gd name="connsiteX6" fmla="*/ 23411 w 25862"/>
                  <a:gd name="connsiteY6" fmla="*/ 20197 h 25817"/>
                  <a:gd name="connsiteX7" fmla="*/ 5666 w 25862"/>
                  <a:gd name="connsiteY7" fmla="*/ 23366 h 25817"/>
                  <a:gd name="connsiteX8" fmla="*/ 5666 w 25862"/>
                  <a:gd name="connsiteY8" fmla="*/ 23366 h 25817"/>
                  <a:gd name="connsiteX9" fmla="*/ 3765 w 25862"/>
                  <a:gd name="connsiteY9" fmla="*/ 22098 h 25817"/>
                  <a:gd name="connsiteX10" fmla="*/ 3765 w 25862"/>
                  <a:gd name="connsiteY10" fmla="*/ 22098 h 25817"/>
                  <a:gd name="connsiteX11" fmla="*/ 2497 w 25862"/>
                  <a:gd name="connsiteY11" fmla="*/ 5620 h 25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62" h="25817">
                    <a:moveTo>
                      <a:pt x="2497" y="5620"/>
                    </a:moveTo>
                    <a:lnTo>
                      <a:pt x="2497" y="5620"/>
                    </a:lnTo>
                    <a:lnTo>
                      <a:pt x="2497" y="5620"/>
                    </a:lnTo>
                    <a:cubicBezTo>
                      <a:pt x="6299" y="-84"/>
                      <a:pt x="14539" y="-1985"/>
                      <a:pt x="20243" y="2451"/>
                    </a:cubicBezTo>
                    <a:lnTo>
                      <a:pt x="20243" y="2451"/>
                    </a:lnTo>
                    <a:cubicBezTo>
                      <a:pt x="25947" y="6254"/>
                      <a:pt x="27848" y="14493"/>
                      <a:pt x="23411" y="20197"/>
                    </a:cubicBezTo>
                    <a:lnTo>
                      <a:pt x="23411" y="20197"/>
                    </a:lnTo>
                    <a:cubicBezTo>
                      <a:pt x="19609" y="25901"/>
                      <a:pt x="11370" y="27802"/>
                      <a:pt x="5666" y="23366"/>
                    </a:cubicBezTo>
                    <a:lnTo>
                      <a:pt x="5666" y="23366"/>
                    </a:lnTo>
                    <a:cubicBezTo>
                      <a:pt x="5032" y="22732"/>
                      <a:pt x="4398" y="22732"/>
                      <a:pt x="3765" y="22098"/>
                    </a:cubicBezTo>
                    <a:lnTo>
                      <a:pt x="3765" y="22098"/>
                    </a:lnTo>
                    <a:cubicBezTo>
                      <a:pt x="-672" y="17662"/>
                      <a:pt x="-1306" y="10690"/>
                      <a:pt x="2497" y="562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D0A7087E-B5A3-E38F-9464-32C22F26E5B2}"/>
                  </a:ext>
                </a:extLst>
              </p:cNvPr>
              <p:cNvSpPr/>
              <p:nvPr/>
            </p:nvSpPr>
            <p:spPr>
              <a:xfrm>
                <a:off x="7853832" y="3120912"/>
                <a:ext cx="25261" cy="25384"/>
              </a:xfrm>
              <a:custGeom>
                <a:avLst/>
                <a:gdLst>
                  <a:gd name="connsiteX0" fmla="*/ 2174 w 25261"/>
                  <a:gd name="connsiteY0" fmla="*/ 19919 h 25384"/>
                  <a:gd name="connsiteX1" fmla="*/ 5342 w 25261"/>
                  <a:gd name="connsiteY1" fmla="*/ 2174 h 25384"/>
                  <a:gd name="connsiteX2" fmla="*/ 5342 w 25261"/>
                  <a:gd name="connsiteY2" fmla="*/ 2174 h 25384"/>
                  <a:gd name="connsiteX3" fmla="*/ 23088 w 25261"/>
                  <a:gd name="connsiteY3" fmla="*/ 5343 h 25384"/>
                  <a:gd name="connsiteX4" fmla="*/ 23088 w 25261"/>
                  <a:gd name="connsiteY4" fmla="*/ 5343 h 25384"/>
                  <a:gd name="connsiteX5" fmla="*/ 19919 w 25261"/>
                  <a:gd name="connsiteY5" fmla="*/ 23088 h 25384"/>
                  <a:gd name="connsiteX6" fmla="*/ 19919 w 25261"/>
                  <a:gd name="connsiteY6" fmla="*/ 23088 h 25384"/>
                  <a:gd name="connsiteX7" fmla="*/ 19919 w 25261"/>
                  <a:gd name="connsiteY7" fmla="*/ 23088 h 25384"/>
                  <a:gd name="connsiteX8" fmla="*/ 19919 w 25261"/>
                  <a:gd name="connsiteY8" fmla="*/ 23088 h 25384"/>
                  <a:gd name="connsiteX9" fmla="*/ 3441 w 25261"/>
                  <a:gd name="connsiteY9" fmla="*/ 21821 h 25384"/>
                  <a:gd name="connsiteX10" fmla="*/ 3441 w 25261"/>
                  <a:gd name="connsiteY10" fmla="*/ 21821 h 25384"/>
                  <a:gd name="connsiteX11" fmla="*/ 2174 w 25261"/>
                  <a:gd name="connsiteY11" fmla="*/ 19919 h 2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61" h="25384">
                    <a:moveTo>
                      <a:pt x="2174" y="19919"/>
                    </a:moveTo>
                    <a:cubicBezTo>
                      <a:pt x="-1629" y="14215"/>
                      <a:pt x="-362" y="5976"/>
                      <a:pt x="5342" y="2174"/>
                    </a:cubicBezTo>
                    <a:lnTo>
                      <a:pt x="5342" y="2174"/>
                    </a:lnTo>
                    <a:cubicBezTo>
                      <a:pt x="11046" y="-1629"/>
                      <a:pt x="19286" y="-361"/>
                      <a:pt x="23088" y="5343"/>
                    </a:cubicBezTo>
                    <a:lnTo>
                      <a:pt x="23088" y="5343"/>
                    </a:lnTo>
                    <a:cubicBezTo>
                      <a:pt x="26891" y="11047"/>
                      <a:pt x="25623" y="19286"/>
                      <a:pt x="19919" y="23088"/>
                    </a:cubicBezTo>
                    <a:lnTo>
                      <a:pt x="19919" y="23088"/>
                    </a:lnTo>
                    <a:lnTo>
                      <a:pt x="19919" y="23088"/>
                    </a:lnTo>
                    <a:lnTo>
                      <a:pt x="19919" y="23088"/>
                    </a:lnTo>
                    <a:cubicBezTo>
                      <a:pt x="14849" y="26891"/>
                      <a:pt x="7878" y="25623"/>
                      <a:pt x="3441" y="21821"/>
                    </a:cubicBezTo>
                    <a:lnTo>
                      <a:pt x="3441" y="21821"/>
                    </a:lnTo>
                    <a:cubicBezTo>
                      <a:pt x="2808" y="21187"/>
                      <a:pt x="2174" y="20553"/>
                      <a:pt x="2174" y="1991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FB9F2598-B724-1B4E-CCDD-75AEDA69E759}"/>
                  </a:ext>
                </a:extLst>
              </p:cNvPr>
              <p:cNvSpPr/>
              <p:nvPr/>
            </p:nvSpPr>
            <p:spPr>
              <a:xfrm>
                <a:off x="7137503" y="2335121"/>
                <a:ext cx="25525" cy="25270"/>
              </a:xfrm>
              <a:custGeom>
                <a:avLst/>
                <a:gdLst>
                  <a:gd name="connsiteX0" fmla="*/ 2967 w 25525"/>
                  <a:gd name="connsiteY0" fmla="*/ 4614 h 25270"/>
                  <a:gd name="connsiteX1" fmla="*/ 2967 w 25525"/>
                  <a:gd name="connsiteY1" fmla="*/ 4614 h 25270"/>
                  <a:gd name="connsiteX2" fmla="*/ 2967 w 25525"/>
                  <a:gd name="connsiteY2" fmla="*/ 4614 h 25270"/>
                  <a:gd name="connsiteX3" fmla="*/ 20713 w 25525"/>
                  <a:gd name="connsiteY3" fmla="*/ 2712 h 25270"/>
                  <a:gd name="connsiteX4" fmla="*/ 20713 w 25525"/>
                  <a:gd name="connsiteY4" fmla="*/ 2712 h 25270"/>
                  <a:gd name="connsiteX5" fmla="*/ 22614 w 25525"/>
                  <a:gd name="connsiteY5" fmla="*/ 20458 h 25270"/>
                  <a:gd name="connsiteX6" fmla="*/ 22614 w 25525"/>
                  <a:gd name="connsiteY6" fmla="*/ 20458 h 25270"/>
                  <a:gd name="connsiteX7" fmla="*/ 4868 w 25525"/>
                  <a:gd name="connsiteY7" fmla="*/ 22359 h 25270"/>
                  <a:gd name="connsiteX8" fmla="*/ 4868 w 25525"/>
                  <a:gd name="connsiteY8" fmla="*/ 22359 h 25270"/>
                  <a:gd name="connsiteX9" fmla="*/ 4234 w 25525"/>
                  <a:gd name="connsiteY9" fmla="*/ 21726 h 25270"/>
                  <a:gd name="connsiteX10" fmla="*/ 4234 w 25525"/>
                  <a:gd name="connsiteY10" fmla="*/ 21726 h 25270"/>
                  <a:gd name="connsiteX11" fmla="*/ 2967 w 25525"/>
                  <a:gd name="connsiteY11" fmla="*/ 4614 h 2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25" h="25270">
                    <a:moveTo>
                      <a:pt x="2967" y="4614"/>
                    </a:moveTo>
                    <a:cubicBezTo>
                      <a:pt x="2967" y="4614"/>
                      <a:pt x="2967" y="4614"/>
                      <a:pt x="2967" y="4614"/>
                    </a:cubicBezTo>
                    <a:lnTo>
                      <a:pt x="2967" y="4614"/>
                    </a:lnTo>
                    <a:cubicBezTo>
                      <a:pt x="7403" y="-457"/>
                      <a:pt x="15642" y="-1724"/>
                      <a:pt x="20713" y="2712"/>
                    </a:cubicBezTo>
                    <a:lnTo>
                      <a:pt x="20713" y="2712"/>
                    </a:lnTo>
                    <a:cubicBezTo>
                      <a:pt x="26417" y="7149"/>
                      <a:pt x="27050" y="15388"/>
                      <a:pt x="22614" y="20458"/>
                    </a:cubicBezTo>
                    <a:lnTo>
                      <a:pt x="22614" y="20458"/>
                    </a:lnTo>
                    <a:cubicBezTo>
                      <a:pt x="18178" y="26162"/>
                      <a:pt x="9938" y="26796"/>
                      <a:pt x="4868" y="22359"/>
                    </a:cubicBezTo>
                    <a:lnTo>
                      <a:pt x="4868" y="22359"/>
                    </a:lnTo>
                    <a:cubicBezTo>
                      <a:pt x="4868" y="22359"/>
                      <a:pt x="4234" y="21726"/>
                      <a:pt x="4234" y="21726"/>
                    </a:cubicBezTo>
                    <a:lnTo>
                      <a:pt x="4234" y="21726"/>
                    </a:lnTo>
                    <a:cubicBezTo>
                      <a:pt x="-836" y="17289"/>
                      <a:pt x="-1470" y="9684"/>
                      <a:pt x="2967" y="461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9DC1D3F0-2E51-05CD-5603-46BFD6A752E4}"/>
                  </a:ext>
                </a:extLst>
              </p:cNvPr>
              <p:cNvSpPr/>
              <p:nvPr/>
            </p:nvSpPr>
            <p:spPr>
              <a:xfrm>
                <a:off x="7894290" y="3090386"/>
                <a:ext cx="25469" cy="25585"/>
              </a:xfrm>
              <a:custGeom>
                <a:avLst/>
                <a:gdLst>
                  <a:gd name="connsiteX0" fmla="*/ 2911 w 25469"/>
                  <a:gd name="connsiteY0" fmla="*/ 20657 h 25585"/>
                  <a:gd name="connsiteX1" fmla="*/ 4813 w 25469"/>
                  <a:gd name="connsiteY1" fmla="*/ 2911 h 25585"/>
                  <a:gd name="connsiteX2" fmla="*/ 4813 w 25469"/>
                  <a:gd name="connsiteY2" fmla="*/ 2911 h 25585"/>
                  <a:gd name="connsiteX3" fmla="*/ 22558 w 25469"/>
                  <a:gd name="connsiteY3" fmla="*/ 4813 h 25585"/>
                  <a:gd name="connsiteX4" fmla="*/ 22558 w 25469"/>
                  <a:gd name="connsiteY4" fmla="*/ 4813 h 25585"/>
                  <a:gd name="connsiteX5" fmla="*/ 20657 w 25469"/>
                  <a:gd name="connsiteY5" fmla="*/ 22559 h 25585"/>
                  <a:gd name="connsiteX6" fmla="*/ 20657 w 25469"/>
                  <a:gd name="connsiteY6" fmla="*/ 22559 h 25585"/>
                  <a:gd name="connsiteX7" fmla="*/ 3545 w 25469"/>
                  <a:gd name="connsiteY7" fmla="*/ 21925 h 25585"/>
                  <a:gd name="connsiteX8" fmla="*/ 3545 w 25469"/>
                  <a:gd name="connsiteY8" fmla="*/ 21925 h 25585"/>
                  <a:gd name="connsiteX9" fmla="*/ 2911 w 25469"/>
                  <a:gd name="connsiteY9" fmla="*/ 20657 h 2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69" h="25585">
                    <a:moveTo>
                      <a:pt x="2911" y="20657"/>
                    </a:moveTo>
                    <a:cubicBezTo>
                      <a:pt x="-1525" y="14953"/>
                      <a:pt x="-891" y="7348"/>
                      <a:pt x="4813" y="2911"/>
                    </a:cubicBezTo>
                    <a:lnTo>
                      <a:pt x="4813" y="2911"/>
                    </a:lnTo>
                    <a:cubicBezTo>
                      <a:pt x="10517" y="-1525"/>
                      <a:pt x="18122" y="-891"/>
                      <a:pt x="22558" y="4813"/>
                    </a:cubicBezTo>
                    <a:lnTo>
                      <a:pt x="22558" y="4813"/>
                    </a:lnTo>
                    <a:cubicBezTo>
                      <a:pt x="26995" y="10517"/>
                      <a:pt x="26361" y="18122"/>
                      <a:pt x="20657" y="22559"/>
                    </a:cubicBezTo>
                    <a:lnTo>
                      <a:pt x="20657" y="22559"/>
                    </a:lnTo>
                    <a:cubicBezTo>
                      <a:pt x="15587" y="26995"/>
                      <a:pt x="7982" y="26361"/>
                      <a:pt x="3545" y="21925"/>
                    </a:cubicBezTo>
                    <a:lnTo>
                      <a:pt x="3545" y="21925"/>
                    </a:lnTo>
                    <a:cubicBezTo>
                      <a:pt x="3545" y="21291"/>
                      <a:pt x="3545" y="21291"/>
                      <a:pt x="2911" y="2065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F79CAC23-CB67-F975-0C41-01561082A96C}"/>
                  </a:ext>
                </a:extLst>
              </p:cNvPr>
              <p:cNvSpPr/>
              <p:nvPr/>
            </p:nvSpPr>
            <p:spPr>
              <a:xfrm>
                <a:off x="7172075" y="2297271"/>
                <a:ext cx="25434" cy="25984"/>
              </a:xfrm>
              <a:custGeom>
                <a:avLst/>
                <a:gdLst>
                  <a:gd name="connsiteX0" fmla="*/ 3886 w 25434"/>
                  <a:gd name="connsiteY0" fmla="*/ 3803 h 25984"/>
                  <a:gd name="connsiteX1" fmla="*/ 21631 w 25434"/>
                  <a:gd name="connsiteY1" fmla="*/ 3803 h 25984"/>
                  <a:gd name="connsiteX2" fmla="*/ 21631 w 25434"/>
                  <a:gd name="connsiteY2" fmla="*/ 3803 h 25984"/>
                  <a:gd name="connsiteX3" fmla="*/ 21631 w 25434"/>
                  <a:gd name="connsiteY3" fmla="*/ 22182 h 25984"/>
                  <a:gd name="connsiteX4" fmla="*/ 21631 w 25434"/>
                  <a:gd name="connsiteY4" fmla="*/ 22182 h 25984"/>
                  <a:gd name="connsiteX5" fmla="*/ 3252 w 25434"/>
                  <a:gd name="connsiteY5" fmla="*/ 22182 h 25984"/>
                  <a:gd name="connsiteX6" fmla="*/ 3252 w 25434"/>
                  <a:gd name="connsiteY6" fmla="*/ 22182 h 25984"/>
                  <a:gd name="connsiteX7" fmla="*/ 3886 w 25434"/>
                  <a:gd name="connsiteY7" fmla="*/ 3803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34" h="25984">
                    <a:moveTo>
                      <a:pt x="3886" y="3803"/>
                    </a:moveTo>
                    <a:cubicBezTo>
                      <a:pt x="8956" y="-1268"/>
                      <a:pt x="17195" y="-1268"/>
                      <a:pt x="21631" y="3803"/>
                    </a:cubicBezTo>
                    <a:lnTo>
                      <a:pt x="21631" y="3803"/>
                    </a:lnTo>
                    <a:cubicBezTo>
                      <a:pt x="26702" y="8873"/>
                      <a:pt x="26702" y="17112"/>
                      <a:pt x="21631" y="22182"/>
                    </a:cubicBezTo>
                    <a:lnTo>
                      <a:pt x="21631" y="22182"/>
                    </a:lnTo>
                    <a:cubicBezTo>
                      <a:pt x="16561" y="27252"/>
                      <a:pt x="8322" y="27252"/>
                      <a:pt x="3252" y="22182"/>
                    </a:cubicBezTo>
                    <a:lnTo>
                      <a:pt x="3252" y="22182"/>
                    </a:lnTo>
                    <a:cubicBezTo>
                      <a:pt x="-1184" y="17112"/>
                      <a:pt x="-1184" y="8873"/>
                      <a:pt x="3886" y="380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447AF611-578D-393E-BF0E-49B4B4998E1A}"/>
                  </a:ext>
                </a:extLst>
              </p:cNvPr>
              <p:cNvSpPr/>
              <p:nvPr/>
            </p:nvSpPr>
            <p:spPr>
              <a:xfrm>
                <a:off x="7932059" y="3054637"/>
                <a:ext cx="27252" cy="27252"/>
              </a:xfrm>
              <a:custGeom>
                <a:avLst/>
                <a:gdLst>
                  <a:gd name="connsiteX0" fmla="*/ 3803 w 27252"/>
                  <a:gd name="connsiteY0" fmla="*/ 5070 h 27252"/>
                  <a:gd name="connsiteX1" fmla="*/ 3803 w 27252"/>
                  <a:gd name="connsiteY1" fmla="*/ 5070 h 27252"/>
                  <a:gd name="connsiteX2" fmla="*/ 4436 w 27252"/>
                  <a:gd name="connsiteY2" fmla="*/ 4436 h 27252"/>
                  <a:gd name="connsiteX3" fmla="*/ 4436 w 27252"/>
                  <a:gd name="connsiteY3" fmla="*/ 4436 h 27252"/>
                  <a:gd name="connsiteX4" fmla="*/ 5070 w 27252"/>
                  <a:gd name="connsiteY4" fmla="*/ 3803 h 27252"/>
                  <a:gd name="connsiteX5" fmla="*/ 5070 w 27252"/>
                  <a:gd name="connsiteY5" fmla="*/ 3803 h 27252"/>
                  <a:gd name="connsiteX6" fmla="*/ 23450 w 27252"/>
                  <a:gd name="connsiteY6" fmla="*/ 3803 h 27252"/>
                  <a:gd name="connsiteX7" fmla="*/ 23450 w 27252"/>
                  <a:gd name="connsiteY7" fmla="*/ 3803 h 27252"/>
                  <a:gd name="connsiteX8" fmla="*/ 23450 w 27252"/>
                  <a:gd name="connsiteY8" fmla="*/ 22182 h 27252"/>
                  <a:gd name="connsiteX9" fmla="*/ 23450 w 27252"/>
                  <a:gd name="connsiteY9" fmla="*/ 22182 h 27252"/>
                  <a:gd name="connsiteX10" fmla="*/ 22816 w 27252"/>
                  <a:gd name="connsiteY10" fmla="*/ 22816 h 27252"/>
                  <a:gd name="connsiteX11" fmla="*/ 22816 w 27252"/>
                  <a:gd name="connsiteY11" fmla="*/ 22816 h 27252"/>
                  <a:gd name="connsiteX12" fmla="*/ 22182 w 27252"/>
                  <a:gd name="connsiteY12" fmla="*/ 23450 h 27252"/>
                  <a:gd name="connsiteX13" fmla="*/ 22182 w 27252"/>
                  <a:gd name="connsiteY13" fmla="*/ 23450 h 27252"/>
                  <a:gd name="connsiteX14" fmla="*/ 3803 w 27252"/>
                  <a:gd name="connsiteY14" fmla="*/ 23450 h 27252"/>
                  <a:gd name="connsiteX15" fmla="*/ 3803 w 27252"/>
                  <a:gd name="connsiteY15" fmla="*/ 23450 h 27252"/>
                  <a:gd name="connsiteX16" fmla="*/ 3803 w 27252"/>
                  <a:gd name="connsiteY16" fmla="*/ 5070 h 27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252" h="27252">
                    <a:moveTo>
                      <a:pt x="3803" y="5070"/>
                    </a:moveTo>
                    <a:lnTo>
                      <a:pt x="3803" y="5070"/>
                    </a:lnTo>
                    <a:cubicBezTo>
                      <a:pt x="3803" y="5070"/>
                      <a:pt x="4436" y="4436"/>
                      <a:pt x="4436" y="4436"/>
                    </a:cubicBezTo>
                    <a:lnTo>
                      <a:pt x="4436" y="4436"/>
                    </a:lnTo>
                    <a:cubicBezTo>
                      <a:pt x="4436" y="4436"/>
                      <a:pt x="5070" y="3803"/>
                      <a:pt x="5070" y="3803"/>
                    </a:cubicBezTo>
                    <a:lnTo>
                      <a:pt x="5070" y="3803"/>
                    </a:lnTo>
                    <a:cubicBezTo>
                      <a:pt x="10140" y="-1268"/>
                      <a:pt x="18380" y="-1268"/>
                      <a:pt x="23450" y="3803"/>
                    </a:cubicBezTo>
                    <a:lnTo>
                      <a:pt x="23450" y="3803"/>
                    </a:lnTo>
                    <a:cubicBezTo>
                      <a:pt x="28520" y="8873"/>
                      <a:pt x="28520" y="17112"/>
                      <a:pt x="23450" y="22182"/>
                    </a:cubicBezTo>
                    <a:lnTo>
                      <a:pt x="23450" y="22182"/>
                    </a:lnTo>
                    <a:cubicBezTo>
                      <a:pt x="23450" y="22182"/>
                      <a:pt x="22816" y="22816"/>
                      <a:pt x="22816" y="22816"/>
                    </a:cubicBezTo>
                    <a:lnTo>
                      <a:pt x="22816" y="22816"/>
                    </a:lnTo>
                    <a:cubicBezTo>
                      <a:pt x="22816" y="22816"/>
                      <a:pt x="22182" y="23450"/>
                      <a:pt x="22182" y="23450"/>
                    </a:cubicBezTo>
                    <a:lnTo>
                      <a:pt x="22182" y="23450"/>
                    </a:lnTo>
                    <a:cubicBezTo>
                      <a:pt x="17112" y="28520"/>
                      <a:pt x="8873" y="28520"/>
                      <a:pt x="3803" y="23450"/>
                    </a:cubicBezTo>
                    <a:lnTo>
                      <a:pt x="3803" y="23450"/>
                    </a:lnTo>
                    <a:cubicBezTo>
                      <a:pt x="-1268" y="18380"/>
                      <a:pt x="-1268" y="10140"/>
                      <a:pt x="3803" y="507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344F6E8B-3B76-72CA-086E-661041BCFBC9}"/>
                  </a:ext>
                </a:extLst>
              </p:cNvPr>
              <p:cNvSpPr/>
              <p:nvPr/>
            </p:nvSpPr>
            <p:spPr>
              <a:xfrm>
                <a:off x="7209809" y="2263305"/>
                <a:ext cx="25469" cy="25585"/>
              </a:xfrm>
              <a:custGeom>
                <a:avLst/>
                <a:gdLst>
                  <a:gd name="connsiteX0" fmla="*/ 2912 w 25469"/>
                  <a:gd name="connsiteY0" fmla="*/ 20657 h 25585"/>
                  <a:gd name="connsiteX1" fmla="*/ 4813 w 25469"/>
                  <a:gd name="connsiteY1" fmla="*/ 2911 h 25585"/>
                  <a:gd name="connsiteX2" fmla="*/ 4813 w 25469"/>
                  <a:gd name="connsiteY2" fmla="*/ 2911 h 25585"/>
                  <a:gd name="connsiteX3" fmla="*/ 4813 w 25469"/>
                  <a:gd name="connsiteY3" fmla="*/ 2911 h 25585"/>
                  <a:gd name="connsiteX4" fmla="*/ 4813 w 25469"/>
                  <a:gd name="connsiteY4" fmla="*/ 2911 h 25585"/>
                  <a:gd name="connsiteX5" fmla="*/ 22559 w 25469"/>
                  <a:gd name="connsiteY5" fmla="*/ 4813 h 25585"/>
                  <a:gd name="connsiteX6" fmla="*/ 22559 w 25469"/>
                  <a:gd name="connsiteY6" fmla="*/ 4813 h 25585"/>
                  <a:gd name="connsiteX7" fmla="*/ 20657 w 25469"/>
                  <a:gd name="connsiteY7" fmla="*/ 22559 h 25585"/>
                  <a:gd name="connsiteX8" fmla="*/ 20657 w 25469"/>
                  <a:gd name="connsiteY8" fmla="*/ 22559 h 25585"/>
                  <a:gd name="connsiteX9" fmla="*/ 3545 w 25469"/>
                  <a:gd name="connsiteY9" fmla="*/ 21925 h 25585"/>
                  <a:gd name="connsiteX10" fmla="*/ 3545 w 25469"/>
                  <a:gd name="connsiteY10" fmla="*/ 21925 h 25585"/>
                  <a:gd name="connsiteX11" fmla="*/ 2912 w 25469"/>
                  <a:gd name="connsiteY11" fmla="*/ 20657 h 2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469" h="25585">
                    <a:moveTo>
                      <a:pt x="2912" y="20657"/>
                    </a:moveTo>
                    <a:cubicBezTo>
                      <a:pt x="-1525" y="15587"/>
                      <a:pt x="-891" y="7348"/>
                      <a:pt x="4813" y="2911"/>
                    </a:cubicBezTo>
                    <a:lnTo>
                      <a:pt x="4813" y="2911"/>
                    </a:lnTo>
                    <a:lnTo>
                      <a:pt x="4813" y="2911"/>
                    </a:lnTo>
                    <a:lnTo>
                      <a:pt x="4813" y="2911"/>
                    </a:lnTo>
                    <a:cubicBezTo>
                      <a:pt x="10517" y="-1525"/>
                      <a:pt x="18122" y="-891"/>
                      <a:pt x="22559" y="4813"/>
                    </a:cubicBezTo>
                    <a:lnTo>
                      <a:pt x="22559" y="4813"/>
                    </a:lnTo>
                    <a:cubicBezTo>
                      <a:pt x="26995" y="10517"/>
                      <a:pt x="26361" y="18122"/>
                      <a:pt x="20657" y="22559"/>
                    </a:cubicBezTo>
                    <a:lnTo>
                      <a:pt x="20657" y="22559"/>
                    </a:lnTo>
                    <a:cubicBezTo>
                      <a:pt x="15587" y="26995"/>
                      <a:pt x="7982" y="26361"/>
                      <a:pt x="3545" y="21925"/>
                    </a:cubicBezTo>
                    <a:lnTo>
                      <a:pt x="3545" y="21925"/>
                    </a:lnTo>
                    <a:cubicBezTo>
                      <a:pt x="3545" y="21291"/>
                      <a:pt x="2912" y="20657"/>
                      <a:pt x="2912" y="2065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0E2112AA-BC4C-07CD-9A56-03FFB56B6956}"/>
                  </a:ext>
                </a:extLst>
              </p:cNvPr>
              <p:cNvSpPr/>
              <p:nvPr/>
            </p:nvSpPr>
            <p:spPr>
              <a:xfrm>
                <a:off x="7968070" y="3016234"/>
                <a:ext cx="25842" cy="25469"/>
              </a:xfrm>
              <a:custGeom>
                <a:avLst/>
                <a:gdLst>
                  <a:gd name="connsiteX0" fmla="*/ 2650 w 25842"/>
                  <a:gd name="connsiteY0" fmla="*/ 4813 h 25469"/>
                  <a:gd name="connsiteX1" fmla="*/ 21030 w 25842"/>
                  <a:gd name="connsiteY1" fmla="*/ 2911 h 25469"/>
                  <a:gd name="connsiteX2" fmla="*/ 21030 w 25842"/>
                  <a:gd name="connsiteY2" fmla="*/ 2911 h 25469"/>
                  <a:gd name="connsiteX3" fmla="*/ 22931 w 25842"/>
                  <a:gd name="connsiteY3" fmla="*/ 20657 h 25469"/>
                  <a:gd name="connsiteX4" fmla="*/ 22931 w 25842"/>
                  <a:gd name="connsiteY4" fmla="*/ 20657 h 25469"/>
                  <a:gd name="connsiteX5" fmla="*/ 5185 w 25842"/>
                  <a:gd name="connsiteY5" fmla="*/ 22559 h 25469"/>
                  <a:gd name="connsiteX6" fmla="*/ 5185 w 25842"/>
                  <a:gd name="connsiteY6" fmla="*/ 22559 h 25469"/>
                  <a:gd name="connsiteX7" fmla="*/ 4552 w 25842"/>
                  <a:gd name="connsiteY7" fmla="*/ 21925 h 25469"/>
                  <a:gd name="connsiteX8" fmla="*/ 4552 w 25842"/>
                  <a:gd name="connsiteY8" fmla="*/ 21925 h 25469"/>
                  <a:gd name="connsiteX9" fmla="*/ 2650 w 25842"/>
                  <a:gd name="connsiteY9" fmla="*/ 4813 h 25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42" h="25469">
                    <a:moveTo>
                      <a:pt x="2650" y="4813"/>
                    </a:moveTo>
                    <a:cubicBezTo>
                      <a:pt x="7087" y="-891"/>
                      <a:pt x="15326" y="-1525"/>
                      <a:pt x="21030" y="2911"/>
                    </a:cubicBezTo>
                    <a:lnTo>
                      <a:pt x="21030" y="2911"/>
                    </a:lnTo>
                    <a:cubicBezTo>
                      <a:pt x="26734" y="7348"/>
                      <a:pt x="27368" y="15587"/>
                      <a:pt x="22931" y="20657"/>
                    </a:cubicBezTo>
                    <a:lnTo>
                      <a:pt x="22931" y="20657"/>
                    </a:lnTo>
                    <a:cubicBezTo>
                      <a:pt x="18495" y="26361"/>
                      <a:pt x="10256" y="26995"/>
                      <a:pt x="5185" y="22559"/>
                    </a:cubicBezTo>
                    <a:lnTo>
                      <a:pt x="5185" y="22559"/>
                    </a:lnTo>
                    <a:cubicBezTo>
                      <a:pt x="5185" y="22559"/>
                      <a:pt x="4552" y="21925"/>
                      <a:pt x="4552" y="21925"/>
                    </a:cubicBezTo>
                    <a:lnTo>
                      <a:pt x="4552" y="21925"/>
                    </a:lnTo>
                    <a:cubicBezTo>
                      <a:pt x="-1152" y="17488"/>
                      <a:pt x="-1152" y="9883"/>
                      <a:pt x="2650" y="481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A3CCE034-A90A-CA25-CAC8-53629831B6B0}"/>
                  </a:ext>
                </a:extLst>
              </p:cNvPr>
              <p:cNvSpPr/>
              <p:nvPr/>
            </p:nvSpPr>
            <p:spPr>
              <a:xfrm>
                <a:off x="7250475" y="2232354"/>
                <a:ext cx="25261" cy="25339"/>
              </a:xfrm>
              <a:custGeom>
                <a:avLst/>
                <a:gdLst>
                  <a:gd name="connsiteX0" fmla="*/ 2174 w 25261"/>
                  <a:gd name="connsiteY0" fmla="*/ 19919 h 25339"/>
                  <a:gd name="connsiteX1" fmla="*/ 5342 w 25261"/>
                  <a:gd name="connsiteY1" fmla="*/ 2174 h 25339"/>
                  <a:gd name="connsiteX2" fmla="*/ 5342 w 25261"/>
                  <a:gd name="connsiteY2" fmla="*/ 2174 h 25339"/>
                  <a:gd name="connsiteX3" fmla="*/ 5342 w 25261"/>
                  <a:gd name="connsiteY3" fmla="*/ 2174 h 25339"/>
                  <a:gd name="connsiteX4" fmla="*/ 5342 w 25261"/>
                  <a:gd name="connsiteY4" fmla="*/ 2174 h 25339"/>
                  <a:gd name="connsiteX5" fmla="*/ 23088 w 25261"/>
                  <a:gd name="connsiteY5" fmla="*/ 5343 h 25339"/>
                  <a:gd name="connsiteX6" fmla="*/ 23088 w 25261"/>
                  <a:gd name="connsiteY6" fmla="*/ 5343 h 25339"/>
                  <a:gd name="connsiteX7" fmla="*/ 19920 w 25261"/>
                  <a:gd name="connsiteY7" fmla="*/ 23088 h 25339"/>
                  <a:gd name="connsiteX8" fmla="*/ 19920 w 25261"/>
                  <a:gd name="connsiteY8" fmla="*/ 23088 h 25339"/>
                  <a:gd name="connsiteX9" fmla="*/ 3441 w 25261"/>
                  <a:gd name="connsiteY9" fmla="*/ 21187 h 25339"/>
                  <a:gd name="connsiteX10" fmla="*/ 3441 w 25261"/>
                  <a:gd name="connsiteY10" fmla="*/ 21187 h 25339"/>
                  <a:gd name="connsiteX11" fmla="*/ 2174 w 25261"/>
                  <a:gd name="connsiteY11" fmla="*/ 19919 h 25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261" h="25339">
                    <a:moveTo>
                      <a:pt x="2174" y="19919"/>
                    </a:moveTo>
                    <a:cubicBezTo>
                      <a:pt x="-1629" y="14215"/>
                      <a:pt x="-361" y="5976"/>
                      <a:pt x="5342" y="2174"/>
                    </a:cubicBezTo>
                    <a:lnTo>
                      <a:pt x="5342" y="2174"/>
                    </a:lnTo>
                    <a:lnTo>
                      <a:pt x="5342" y="2174"/>
                    </a:lnTo>
                    <a:lnTo>
                      <a:pt x="5342" y="2174"/>
                    </a:lnTo>
                    <a:cubicBezTo>
                      <a:pt x="11046" y="-1629"/>
                      <a:pt x="19286" y="-361"/>
                      <a:pt x="23088" y="5343"/>
                    </a:cubicBezTo>
                    <a:lnTo>
                      <a:pt x="23088" y="5343"/>
                    </a:lnTo>
                    <a:cubicBezTo>
                      <a:pt x="26891" y="11047"/>
                      <a:pt x="25624" y="19286"/>
                      <a:pt x="19920" y="23088"/>
                    </a:cubicBezTo>
                    <a:lnTo>
                      <a:pt x="19920" y="23088"/>
                    </a:lnTo>
                    <a:cubicBezTo>
                      <a:pt x="14849" y="26891"/>
                      <a:pt x="7878" y="25623"/>
                      <a:pt x="3441" y="21187"/>
                    </a:cubicBezTo>
                    <a:lnTo>
                      <a:pt x="3441" y="21187"/>
                    </a:lnTo>
                    <a:cubicBezTo>
                      <a:pt x="3441" y="21187"/>
                      <a:pt x="2807" y="20553"/>
                      <a:pt x="2174" y="1991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943344BA-040A-1294-C5F6-D69D5259EA39}"/>
                  </a:ext>
                </a:extLst>
              </p:cNvPr>
              <p:cNvSpPr/>
              <p:nvPr/>
            </p:nvSpPr>
            <p:spPr>
              <a:xfrm>
                <a:off x="7998478" y="2975499"/>
                <a:ext cx="25394" cy="25817"/>
              </a:xfrm>
              <a:custGeom>
                <a:avLst/>
                <a:gdLst>
                  <a:gd name="connsiteX0" fmla="*/ 2029 w 25394"/>
                  <a:gd name="connsiteY0" fmla="*/ 5620 h 25817"/>
                  <a:gd name="connsiteX1" fmla="*/ 19775 w 25394"/>
                  <a:gd name="connsiteY1" fmla="*/ 2451 h 25817"/>
                  <a:gd name="connsiteX2" fmla="*/ 19775 w 25394"/>
                  <a:gd name="connsiteY2" fmla="*/ 2451 h 25817"/>
                  <a:gd name="connsiteX3" fmla="*/ 22944 w 25394"/>
                  <a:gd name="connsiteY3" fmla="*/ 20197 h 25817"/>
                  <a:gd name="connsiteX4" fmla="*/ 22944 w 25394"/>
                  <a:gd name="connsiteY4" fmla="*/ 20197 h 25817"/>
                  <a:gd name="connsiteX5" fmla="*/ 5198 w 25394"/>
                  <a:gd name="connsiteY5" fmla="*/ 23366 h 25817"/>
                  <a:gd name="connsiteX6" fmla="*/ 5198 w 25394"/>
                  <a:gd name="connsiteY6" fmla="*/ 23366 h 25817"/>
                  <a:gd name="connsiteX7" fmla="*/ 3296 w 25394"/>
                  <a:gd name="connsiteY7" fmla="*/ 21465 h 25817"/>
                  <a:gd name="connsiteX8" fmla="*/ 3296 w 25394"/>
                  <a:gd name="connsiteY8" fmla="*/ 21465 h 25817"/>
                  <a:gd name="connsiteX9" fmla="*/ 2029 w 25394"/>
                  <a:gd name="connsiteY9" fmla="*/ 5620 h 25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94" h="25817">
                    <a:moveTo>
                      <a:pt x="2029" y="5620"/>
                    </a:moveTo>
                    <a:cubicBezTo>
                      <a:pt x="5832" y="-84"/>
                      <a:pt x="14071" y="-1985"/>
                      <a:pt x="19775" y="2451"/>
                    </a:cubicBezTo>
                    <a:lnTo>
                      <a:pt x="19775" y="2451"/>
                    </a:lnTo>
                    <a:cubicBezTo>
                      <a:pt x="25479" y="6254"/>
                      <a:pt x="27380" y="14493"/>
                      <a:pt x="22944" y="20197"/>
                    </a:cubicBezTo>
                    <a:lnTo>
                      <a:pt x="22944" y="20197"/>
                    </a:lnTo>
                    <a:cubicBezTo>
                      <a:pt x="19141" y="25901"/>
                      <a:pt x="10902" y="27802"/>
                      <a:pt x="5198" y="23366"/>
                    </a:cubicBezTo>
                    <a:lnTo>
                      <a:pt x="5198" y="23366"/>
                    </a:lnTo>
                    <a:cubicBezTo>
                      <a:pt x="4564" y="22732"/>
                      <a:pt x="3930" y="22098"/>
                      <a:pt x="3296" y="21465"/>
                    </a:cubicBezTo>
                    <a:lnTo>
                      <a:pt x="3296" y="21465"/>
                    </a:lnTo>
                    <a:cubicBezTo>
                      <a:pt x="-506" y="17662"/>
                      <a:pt x="-1140" y="10690"/>
                      <a:pt x="2029" y="562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47310671-FDC4-8050-2920-4C17E31DAA7A}"/>
                  </a:ext>
                </a:extLst>
              </p:cNvPr>
              <p:cNvSpPr/>
              <p:nvPr/>
            </p:nvSpPr>
            <p:spPr>
              <a:xfrm>
                <a:off x="7294240" y="2205769"/>
                <a:ext cx="25193" cy="25170"/>
              </a:xfrm>
              <a:custGeom>
                <a:avLst/>
                <a:gdLst>
                  <a:gd name="connsiteX0" fmla="*/ 1505 w 25193"/>
                  <a:gd name="connsiteY0" fmla="*/ 18617 h 25170"/>
                  <a:gd name="connsiteX1" fmla="*/ 6576 w 25193"/>
                  <a:gd name="connsiteY1" fmla="*/ 1505 h 25170"/>
                  <a:gd name="connsiteX2" fmla="*/ 6576 w 25193"/>
                  <a:gd name="connsiteY2" fmla="*/ 1505 h 25170"/>
                  <a:gd name="connsiteX3" fmla="*/ 6576 w 25193"/>
                  <a:gd name="connsiteY3" fmla="*/ 1505 h 25170"/>
                  <a:gd name="connsiteX4" fmla="*/ 6576 w 25193"/>
                  <a:gd name="connsiteY4" fmla="*/ 1505 h 25170"/>
                  <a:gd name="connsiteX5" fmla="*/ 23688 w 25193"/>
                  <a:gd name="connsiteY5" fmla="*/ 6576 h 25170"/>
                  <a:gd name="connsiteX6" fmla="*/ 23688 w 25193"/>
                  <a:gd name="connsiteY6" fmla="*/ 6576 h 25170"/>
                  <a:gd name="connsiteX7" fmla="*/ 18617 w 25193"/>
                  <a:gd name="connsiteY7" fmla="*/ 23688 h 25170"/>
                  <a:gd name="connsiteX8" fmla="*/ 18617 w 25193"/>
                  <a:gd name="connsiteY8" fmla="*/ 23688 h 25170"/>
                  <a:gd name="connsiteX9" fmla="*/ 3407 w 25193"/>
                  <a:gd name="connsiteY9" fmla="*/ 21152 h 25170"/>
                  <a:gd name="connsiteX10" fmla="*/ 3407 w 25193"/>
                  <a:gd name="connsiteY10" fmla="*/ 21152 h 25170"/>
                  <a:gd name="connsiteX11" fmla="*/ 1505 w 25193"/>
                  <a:gd name="connsiteY11" fmla="*/ 18617 h 2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93" h="25170">
                    <a:moveTo>
                      <a:pt x="1505" y="18617"/>
                    </a:moveTo>
                    <a:cubicBezTo>
                      <a:pt x="-1664" y="12280"/>
                      <a:pt x="238" y="4674"/>
                      <a:pt x="6576" y="1505"/>
                    </a:cubicBezTo>
                    <a:lnTo>
                      <a:pt x="6576" y="1505"/>
                    </a:lnTo>
                    <a:cubicBezTo>
                      <a:pt x="6576" y="1505"/>
                      <a:pt x="6576" y="1505"/>
                      <a:pt x="6576" y="1505"/>
                    </a:cubicBezTo>
                    <a:lnTo>
                      <a:pt x="6576" y="1505"/>
                    </a:lnTo>
                    <a:cubicBezTo>
                      <a:pt x="12913" y="-1664"/>
                      <a:pt x="20519" y="238"/>
                      <a:pt x="23688" y="6576"/>
                    </a:cubicBezTo>
                    <a:lnTo>
                      <a:pt x="23688" y="6576"/>
                    </a:lnTo>
                    <a:cubicBezTo>
                      <a:pt x="26857" y="12913"/>
                      <a:pt x="24955" y="20519"/>
                      <a:pt x="18617" y="23688"/>
                    </a:cubicBezTo>
                    <a:lnTo>
                      <a:pt x="18617" y="23688"/>
                    </a:lnTo>
                    <a:cubicBezTo>
                      <a:pt x="13547" y="26223"/>
                      <a:pt x="7209" y="25589"/>
                      <a:pt x="3407" y="21152"/>
                    </a:cubicBezTo>
                    <a:lnTo>
                      <a:pt x="3407" y="21152"/>
                    </a:lnTo>
                    <a:cubicBezTo>
                      <a:pt x="2773" y="20519"/>
                      <a:pt x="2139" y="19885"/>
                      <a:pt x="1505" y="1861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412BFE0C-2678-7D3A-777D-193CD6380089}"/>
                  </a:ext>
                </a:extLst>
              </p:cNvPr>
              <p:cNvSpPr/>
              <p:nvPr/>
            </p:nvSpPr>
            <p:spPr>
              <a:xfrm>
                <a:off x="8024971" y="2932080"/>
                <a:ext cx="25208" cy="25192"/>
              </a:xfrm>
              <a:custGeom>
                <a:avLst/>
                <a:gdLst>
                  <a:gd name="connsiteX0" fmla="*/ 1521 w 25208"/>
                  <a:gd name="connsiteY0" fmla="*/ 6576 h 25192"/>
                  <a:gd name="connsiteX1" fmla="*/ 18633 w 25208"/>
                  <a:gd name="connsiteY1" fmla="*/ 1505 h 25192"/>
                  <a:gd name="connsiteX2" fmla="*/ 18633 w 25208"/>
                  <a:gd name="connsiteY2" fmla="*/ 1505 h 25192"/>
                  <a:gd name="connsiteX3" fmla="*/ 23703 w 25208"/>
                  <a:gd name="connsiteY3" fmla="*/ 18617 h 25192"/>
                  <a:gd name="connsiteX4" fmla="*/ 23703 w 25208"/>
                  <a:gd name="connsiteY4" fmla="*/ 18617 h 25192"/>
                  <a:gd name="connsiteX5" fmla="*/ 6591 w 25208"/>
                  <a:gd name="connsiteY5" fmla="*/ 23688 h 25192"/>
                  <a:gd name="connsiteX6" fmla="*/ 6591 w 25208"/>
                  <a:gd name="connsiteY6" fmla="*/ 23688 h 25192"/>
                  <a:gd name="connsiteX7" fmla="*/ 3422 w 25208"/>
                  <a:gd name="connsiteY7" fmla="*/ 21786 h 25192"/>
                  <a:gd name="connsiteX8" fmla="*/ 3422 w 25208"/>
                  <a:gd name="connsiteY8" fmla="*/ 21786 h 25192"/>
                  <a:gd name="connsiteX9" fmla="*/ 1521 w 25208"/>
                  <a:gd name="connsiteY9" fmla="*/ 6576 h 2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08" h="25192">
                    <a:moveTo>
                      <a:pt x="1521" y="6576"/>
                    </a:moveTo>
                    <a:cubicBezTo>
                      <a:pt x="4690" y="238"/>
                      <a:pt x="12929" y="-1664"/>
                      <a:pt x="18633" y="1505"/>
                    </a:cubicBezTo>
                    <a:lnTo>
                      <a:pt x="18633" y="1505"/>
                    </a:lnTo>
                    <a:cubicBezTo>
                      <a:pt x="24971" y="4674"/>
                      <a:pt x="26872" y="12913"/>
                      <a:pt x="23703" y="18617"/>
                    </a:cubicBezTo>
                    <a:lnTo>
                      <a:pt x="23703" y="18617"/>
                    </a:lnTo>
                    <a:cubicBezTo>
                      <a:pt x="20534" y="24955"/>
                      <a:pt x="12929" y="26857"/>
                      <a:pt x="6591" y="23688"/>
                    </a:cubicBezTo>
                    <a:lnTo>
                      <a:pt x="6591" y="23688"/>
                    </a:lnTo>
                    <a:cubicBezTo>
                      <a:pt x="5324" y="23054"/>
                      <a:pt x="4690" y="22420"/>
                      <a:pt x="3422" y="21786"/>
                    </a:cubicBezTo>
                    <a:lnTo>
                      <a:pt x="3422" y="21786"/>
                    </a:lnTo>
                    <a:cubicBezTo>
                      <a:pt x="-380" y="17984"/>
                      <a:pt x="-1014" y="11646"/>
                      <a:pt x="1521" y="657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60186101-47C6-EE7E-D8A4-6715D0240272}"/>
                  </a:ext>
                </a:extLst>
              </p:cNvPr>
              <p:cNvSpPr/>
              <p:nvPr/>
            </p:nvSpPr>
            <p:spPr>
              <a:xfrm>
                <a:off x="7339783" y="2183487"/>
                <a:ext cx="25371" cy="25314"/>
              </a:xfrm>
              <a:custGeom>
                <a:avLst/>
                <a:gdLst>
                  <a:gd name="connsiteX0" fmla="*/ 961 w 25371"/>
                  <a:gd name="connsiteY0" fmla="*/ 17450 h 25314"/>
                  <a:gd name="connsiteX1" fmla="*/ 7932 w 25371"/>
                  <a:gd name="connsiteY1" fmla="*/ 971 h 25314"/>
                  <a:gd name="connsiteX2" fmla="*/ 7932 w 25371"/>
                  <a:gd name="connsiteY2" fmla="*/ 971 h 25314"/>
                  <a:gd name="connsiteX3" fmla="*/ 24411 w 25371"/>
                  <a:gd name="connsiteY3" fmla="*/ 7309 h 25314"/>
                  <a:gd name="connsiteX4" fmla="*/ 24411 w 25371"/>
                  <a:gd name="connsiteY4" fmla="*/ 7309 h 25314"/>
                  <a:gd name="connsiteX5" fmla="*/ 17439 w 25371"/>
                  <a:gd name="connsiteY5" fmla="*/ 24421 h 25314"/>
                  <a:gd name="connsiteX6" fmla="*/ 17439 w 25371"/>
                  <a:gd name="connsiteY6" fmla="*/ 24421 h 25314"/>
                  <a:gd name="connsiteX7" fmla="*/ 3496 w 25371"/>
                  <a:gd name="connsiteY7" fmla="*/ 21886 h 25314"/>
                  <a:gd name="connsiteX8" fmla="*/ 3496 w 25371"/>
                  <a:gd name="connsiteY8" fmla="*/ 21886 h 25314"/>
                  <a:gd name="connsiteX9" fmla="*/ 961 w 25371"/>
                  <a:gd name="connsiteY9" fmla="*/ 17450 h 2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71" h="25314">
                    <a:moveTo>
                      <a:pt x="961" y="17450"/>
                    </a:moveTo>
                    <a:cubicBezTo>
                      <a:pt x="-1574" y="11112"/>
                      <a:pt x="961" y="3507"/>
                      <a:pt x="7932" y="971"/>
                    </a:cubicBezTo>
                    <a:lnTo>
                      <a:pt x="7932" y="971"/>
                    </a:lnTo>
                    <a:cubicBezTo>
                      <a:pt x="14270" y="-1564"/>
                      <a:pt x="21876" y="971"/>
                      <a:pt x="24411" y="7309"/>
                    </a:cubicBezTo>
                    <a:lnTo>
                      <a:pt x="24411" y="7309"/>
                    </a:lnTo>
                    <a:cubicBezTo>
                      <a:pt x="26946" y="13647"/>
                      <a:pt x="24411" y="21252"/>
                      <a:pt x="17439" y="24421"/>
                    </a:cubicBezTo>
                    <a:lnTo>
                      <a:pt x="17439" y="24421"/>
                    </a:lnTo>
                    <a:cubicBezTo>
                      <a:pt x="12369" y="26323"/>
                      <a:pt x="6665" y="25055"/>
                      <a:pt x="3496" y="21886"/>
                    </a:cubicBezTo>
                    <a:lnTo>
                      <a:pt x="3496" y="21886"/>
                    </a:lnTo>
                    <a:cubicBezTo>
                      <a:pt x="2862" y="19985"/>
                      <a:pt x="1595" y="18717"/>
                      <a:pt x="961" y="1745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3EEF250-D975-5B20-FB7E-D2B051D6E53A}"/>
                  </a:ext>
                </a:extLst>
              </p:cNvPr>
              <p:cNvSpPr/>
              <p:nvPr/>
            </p:nvSpPr>
            <p:spPr>
              <a:xfrm>
                <a:off x="8047167" y="2885811"/>
                <a:ext cx="25198" cy="25200"/>
              </a:xfrm>
              <a:custGeom>
                <a:avLst/>
                <a:gdLst>
                  <a:gd name="connsiteX0" fmla="*/ 873 w 25198"/>
                  <a:gd name="connsiteY0" fmla="*/ 7847 h 25200"/>
                  <a:gd name="connsiteX1" fmla="*/ 17352 w 25198"/>
                  <a:gd name="connsiteY1" fmla="*/ 875 h 25200"/>
                  <a:gd name="connsiteX2" fmla="*/ 17352 w 25198"/>
                  <a:gd name="connsiteY2" fmla="*/ 875 h 25200"/>
                  <a:gd name="connsiteX3" fmla="*/ 24323 w 25198"/>
                  <a:gd name="connsiteY3" fmla="*/ 17353 h 25200"/>
                  <a:gd name="connsiteX4" fmla="*/ 24323 w 25198"/>
                  <a:gd name="connsiteY4" fmla="*/ 17353 h 25200"/>
                  <a:gd name="connsiteX5" fmla="*/ 24323 w 25198"/>
                  <a:gd name="connsiteY5" fmla="*/ 17353 h 25200"/>
                  <a:gd name="connsiteX6" fmla="*/ 24323 w 25198"/>
                  <a:gd name="connsiteY6" fmla="*/ 17353 h 25200"/>
                  <a:gd name="connsiteX7" fmla="*/ 7845 w 25198"/>
                  <a:gd name="connsiteY7" fmla="*/ 24325 h 25200"/>
                  <a:gd name="connsiteX8" fmla="*/ 7845 w 25198"/>
                  <a:gd name="connsiteY8" fmla="*/ 24325 h 25200"/>
                  <a:gd name="connsiteX9" fmla="*/ 4043 w 25198"/>
                  <a:gd name="connsiteY9" fmla="*/ 21790 h 25200"/>
                  <a:gd name="connsiteX10" fmla="*/ 4043 w 25198"/>
                  <a:gd name="connsiteY10" fmla="*/ 21790 h 25200"/>
                  <a:gd name="connsiteX11" fmla="*/ 873 w 25198"/>
                  <a:gd name="connsiteY11" fmla="*/ 7847 h 2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98" h="25200">
                    <a:moveTo>
                      <a:pt x="873" y="7847"/>
                    </a:moveTo>
                    <a:cubicBezTo>
                      <a:pt x="3409" y="1509"/>
                      <a:pt x="11014" y="-1660"/>
                      <a:pt x="17352" y="875"/>
                    </a:cubicBezTo>
                    <a:lnTo>
                      <a:pt x="17352" y="875"/>
                    </a:lnTo>
                    <a:cubicBezTo>
                      <a:pt x="23690" y="3410"/>
                      <a:pt x="26859" y="11016"/>
                      <a:pt x="24323" y="17353"/>
                    </a:cubicBezTo>
                    <a:lnTo>
                      <a:pt x="24323" y="17353"/>
                    </a:lnTo>
                    <a:lnTo>
                      <a:pt x="24323" y="17353"/>
                    </a:lnTo>
                    <a:lnTo>
                      <a:pt x="24323" y="17353"/>
                    </a:lnTo>
                    <a:cubicBezTo>
                      <a:pt x="21788" y="23691"/>
                      <a:pt x="14183" y="26860"/>
                      <a:pt x="7845" y="24325"/>
                    </a:cubicBezTo>
                    <a:lnTo>
                      <a:pt x="7845" y="24325"/>
                    </a:lnTo>
                    <a:cubicBezTo>
                      <a:pt x="6577" y="23691"/>
                      <a:pt x="4676" y="22424"/>
                      <a:pt x="4043" y="21790"/>
                    </a:cubicBezTo>
                    <a:lnTo>
                      <a:pt x="4043" y="21790"/>
                    </a:lnTo>
                    <a:cubicBezTo>
                      <a:pt x="240" y="17987"/>
                      <a:pt x="-1028" y="12917"/>
                      <a:pt x="873" y="784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64EFB3A3-34B1-6DA2-73D3-CDA8FEB96B05}"/>
                  </a:ext>
                </a:extLst>
              </p:cNvPr>
              <p:cNvSpPr/>
              <p:nvPr/>
            </p:nvSpPr>
            <p:spPr>
              <a:xfrm>
                <a:off x="7387734" y="2165291"/>
                <a:ext cx="25415" cy="25357"/>
              </a:xfrm>
              <a:custGeom>
                <a:avLst/>
                <a:gdLst>
                  <a:gd name="connsiteX0" fmla="*/ 543 w 25415"/>
                  <a:gd name="connsiteY0" fmla="*/ 16632 h 25357"/>
                  <a:gd name="connsiteX1" fmla="*/ 8783 w 25415"/>
                  <a:gd name="connsiteY1" fmla="*/ 788 h 25357"/>
                  <a:gd name="connsiteX2" fmla="*/ 8783 w 25415"/>
                  <a:gd name="connsiteY2" fmla="*/ 788 h 25357"/>
                  <a:gd name="connsiteX3" fmla="*/ 24627 w 25415"/>
                  <a:gd name="connsiteY3" fmla="*/ 9027 h 25357"/>
                  <a:gd name="connsiteX4" fmla="*/ 24627 w 25415"/>
                  <a:gd name="connsiteY4" fmla="*/ 9027 h 25357"/>
                  <a:gd name="connsiteX5" fmla="*/ 16388 w 25415"/>
                  <a:gd name="connsiteY5" fmla="*/ 24872 h 25357"/>
                  <a:gd name="connsiteX6" fmla="*/ 16388 w 25415"/>
                  <a:gd name="connsiteY6" fmla="*/ 24872 h 25357"/>
                  <a:gd name="connsiteX7" fmla="*/ 3079 w 25415"/>
                  <a:gd name="connsiteY7" fmla="*/ 21703 h 25357"/>
                  <a:gd name="connsiteX8" fmla="*/ 3079 w 25415"/>
                  <a:gd name="connsiteY8" fmla="*/ 21703 h 25357"/>
                  <a:gd name="connsiteX9" fmla="*/ 543 w 25415"/>
                  <a:gd name="connsiteY9" fmla="*/ 16632 h 2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15" h="25357">
                    <a:moveTo>
                      <a:pt x="543" y="16632"/>
                    </a:moveTo>
                    <a:cubicBezTo>
                      <a:pt x="-1358" y="9661"/>
                      <a:pt x="1811" y="2689"/>
                      <a:pt x="8783" y="788"/>
                    </a:cubicBezTo>
                    <a:lnTo>
                      <a:pt x="8783" y="788"/>
                    </a:lnTo>
                    <a:cubicBezTo>
                      <a:pt x="15754" y="-1747"/>
                      <a:pt x="22726" y="2056"/>
                      <a:pt x="24627" y="9027"/>
                    </a:cubicBezTo>
                    <a:lnTo>
                      <a:pt x="24627" y="9027"/>
                    </a:lnTo>
                    <a:cubicBezTo>
                      <a:pt x="27162" y="15999"/>
                      <a:pt x="23359" y="22970"/>
                      <a:pt x="16388" y="24872"/>
                    </a:cubicBezTo>
                    <a:lnTo>
                      <a:pt x="16388" y="24872"/>
                    </a:lnTo>
                    <a:cubicBezTo>
                      <a:pt x="11318" y="26139"/>
                      <a:pt x="6881" y="24872"/>
                      <a:pt x="3079" y="21703"/>
                    </a:cubicBezTo>
                    <a:lnTo>
                      <a:pt x="3079" y="21703"/>
                    </a:lnTo>
                    <a:cubicBezTo>
                      <a:pt x="2445" y="20435"/>
                      <a:pt x="1177" y="18534"/>
                      <a:pt x="543" y="1663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4497F97F-0B45-F21A-15C0-4E9FE90901BD}"/>
                  </a:ext>
                </a:extLst>
              </p:cNvPr>
              <p:cNvSpPr/>
              <p:nvPr/>
            </p:nvSpPr>
            <p:spPr>
              <a:xfrm>
                <a:off x="8064667" y="2837731"/>
                <a:ext cx="25112" cy="25659"/>
              </a:xfrm>
              <a:custGeom>
                <a:avLst/>
                <a:gdLst>
                  <a:gd name="connsiteX0" fmla="*/ 486 w 25112"/>
                  <a:gd name="connsiteY0" fmla="*/ 9027 h 25659"/>
                  <a:gd name="connsiteX1" fmla="*/ 16330 w 25112"/>
                  <a:gd name="connsiteY1" fmla="*/ 788 h 25659"/>
                  <a:gd name="connsiteX2" fmla="*/ 16330 w 25112"/>
                  <a:gd name="connsiteY2" fmla="*/ 788 h 25659"/>
                  <a:gd name="connsiteX3" fmla="*/ 24569 w 25112"/>
                  <a:gd name="connsiteY3" fmla="*/ 16632 h 25659"/>
                  <a:gd name="connsiteX4" fmla="*/ 24569 w 25112"/>
                  <a:gd name="connsiteY4" fmla="*/ 16632 h 25659"/>
                  <a:gd name="connsiteX5" fmla="*/ 24569 w 25112"/>
                  <a:gd name="connsiteY5" fmla="*/ 16632 h 25659"/>
                  <a:gd name="connsiteX6" fmla="*/ 24569 w 25112"/>
                  <a:gd name="connsiteY6" fmla="*/ 16632 h 25659"/>
                  <a:gd name="connsiteX7" fmla="*/ 8725 w 25112"/>
                  <a:gd name="connsiteY7" fmla="*/ 24872 h 25659"/>
                  <a:gd name="connsiteX8" fmla="*/ 8725 w 25112"/>
                  <a:gd name="connsiteY8" fmla="*/ 24872 h 25659"/>
                  <a:gd name="connsiteX9" fmla="*/ 3655 w 25112"/>
                  <a:gd name="connsiteY9" fmla="*/ 21703 h 25659"/>
                  <a:gd name="connsiteX10" fmla="*/ 3655 w 25112"/>
                  <a:gd name="connsiteY10" fmla="*/ 21703 h 25659"/>
                  <a:gd name="connsiteX11" fmla="*/ 486 w 25112"/>
                  <a:gd name="connsiteY11" fmla="*/ 9027 h 2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12" h="25659">
                    <a:moveTo>
                      <a:pt x="486" y="9027"/>
                    </a:moveTo>
                    <a:cubicBezTo>
                      <a:pt x="2387" y="2056"/>
                      <a:pt x="9993" y="-1747"/>
                      <a:pt x="16330" y="788"/>
                    </a:cubicBezTo>
                    <a:lnTo>
                      <a:pt x="16330" y="788"/>
                    </a:lnTo>
                    <a:cubicBezTo>
                      <a:pt x="23302" y="2689"/>
                      <a:pt x="26471" y="10295"/>
                      <a:pt x="24569" y="16632"/>
                    </a:cubicBezTo>
                    <a:lnTo>
                      <a:pt x="24569" y="16632"/>
                    </a:lnTo>
                    <a:lnTo>
                      <a:pt x="24569" y="16632"/>
                    </a:lnTo>
                    <a:lnTo>
                      <a:pt x="24569" y="16632"/>
                    </a:lnTo>
                    <a:cubicBezTo>
                      <a:pt x="22668" y="23604"/>
                      <a:pt x="15063" y="27407"/>
                      <a:pt x="8725" y="24872"/>
                    </a:cubicBezTo>
                    <a:lnTo>
                      <a:pt x="8725" y="24872"/>
                    </a:lnTo>
                    <a:cubicBezTo>
                      <a:pt x="6824" y="24238"/>
                      <a:pt x="4922" y="22970"/>
                      <a:pt x="3655" y="21703"/>
                    </a:cubicBezTo>
                    <a:lnTo>
                      <a:pt x="3655" y="21703"/>
                    </a:lnTo>
                    <a:cubicBezTo>
                      <a:pt x="486" y="18534"/>
                      <a:pt x="-782" y="14097"/>
                      <a:pt x="486" y="902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4AD76EB3-415F-FC7F-935E-4B3F3DB0469C}"/>
                  </a:ext>
                </a:extLst>
              </p:cNvPr>
              <p:cNvSpPr/>
              <p:nvPr/>
            </p:nvSpPr>
            <p:spPr>
              <a:xfrm>
                <a:off x="7436836" y="2151919"/>
                <a:ext cx="25200" cy="25337"/>
              </a:xfrm>
              <a:custGeom>
                <a:avLst/>
                <a:gdLst>
                  <a:gd name="connsiteX0" fmla="*/ 242 w 25200"/>
                  <a:gd name="connsiteY0" fmla="*/ 15427 h 25337"/>
                  <a:gd name="connsiteX1" fmla="*/ 9748 w 25200"/>
                  <a:gd name="connsiteY1" fmla="*/ 217 h 25337"/>
                  <a:gd name="connsiteX2" fmla="*/ 9748 w 25200"/>
                  <a:gd name="connsiteY2" fmla="*/ 217 h 25337"/>
                  <a:gd name="connsiteX3" fmla="*/ 24959 w 25200"/>
                  <a:gd name="connsiteY3" fmla="*/ 9723 h 25337"/>
                  <a:gd name="connsiteX4" fmla="*/ 24959 w 25200"/>
                  <a:gd name="connsiteY4" fmla="*/ 9723 h 25337"/>
                  <a:gd name="connsiteX5" fmla="*/ 15452 w 25200"/>
                  <a:gd name="connsiteY5" fmla="*/ 24934 h 25337"/>
                  <a:gd name="connsiteX6" fmla="*/ 15452 w 25200"/>
                  <a:gd name="connsiteY6" fmla="*/ 24934 h 25337"/>
                  <a:gd name="connsiteX7" fmla="*/ 3411 w 25200"/>
                  <a:gd name="connsiteY7" fmla="*/ 21765 h 25337"/>
                  <a:gd name="connsiteX8" fmla="*/ 3411 w 25200"/>
                  <a:gd name="connsiteY8" fmla="*/ 21765 h 25337"/>
                  <a:gd name="connsiteX9" fmla="*/ 242 w 25200"/>
                  <a:gd name="connsiteY9" fmla="*/ 15427 h 25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00" h="25337">
                    <a:moveTo>
                      <a:pt x="242" y="15427"/>
                    </a:moveTo>
                    <a:cubicBezTo>
                      <a:pt x="-1026" y="8456"/>
                      <a:pt x="2777" y="1484"/>
                      <a:pt x="9748" y="217"/>
                    </a:cubicBezTo>
                    <a:lnTo>
                      <a:pt x="9748" y="217"/>
                    </a:lnTo>
                    <a:cubicBezTo>
                      <a:pt x="16720" y="-1051"/>
                      <a:pt x="23692" y="3386"/>
                      <a:pt x="24959" y="9723"/>
                    </a:cubicBezTo>
                    <a:lnTo>
                      <a:pt x="24959" y="9723"/>
                    </a:lnTo>
                    <a:cubicBezTo>
                      <a:pt x="26226" y="16695"/>
                      <a:pt x="22424" y="23667"/>
                      <a:pt x="15452" y="24934"/>
                    </a:cubicBezTo>
                    <a:lnTo>
                      <a:pt x="15452" y="24934"/>
                    </a:lnTo>
                    <a:cubicBezTo>
                      <a:pt x="11016" y="26202"/>
                      <a:pt x="6579" y="24300"/>
                      <a:pt x="3411" y="21765"/>
                    </a:cubicBezTo>
                    <a:lnTo>
                      <a:pt x="3411" y="21765"/>
                    </a:lnTo>
                    <a:cubicBezTo>
                      <a:pt x="2143" y="19864"/>
                      <a:pt x="875" y="17963"/>
                      <a:pt x="242" y="1542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32EC8BAF-C0D8-495B-0477-3E72296CFF14}"/>
                  </a:ext>
                </a:extLst>
              </p:cNvPr>
              <p:cNvSpPr/>
              <p:nvPr/>
            </p:nvSpPr>
            <p:spPr>
              <a:xfrm>
                <a:off x="8077670" y="2788234"/>
                <a:ext cx="25725" cy="25374"/>
              </a:xfrm>
              <a:custGeom>
                <a:avLst/>
                <a:gdLst>
                  <a:gd name="connsiteX0" fmla="*/ 158 w 25725"/>
                  <a:gd name="connsiteY0" fmla="*/ 10356 h 25374"/>
                  <a:gd name="connsiteX1" fmla="*/ 158 w 25725"/>
                  <a:gd name="connsiteY1" fmla="*/ 10356 h 25374"/>
                  <a:gd name="connsiteX2" fmla="*/ 15369 w 25725"/>
                  <a:gd name="connsiteY2" fmla="*/ 216 h 25374"/>
                  <a:gd name="connsiteX3" fmla="*/ 15369 w 25725"/>
                  <a:gd name="connsiteY3" fmla="*/ 216 h 25374"/>
                  <a:gd name="connsiteX4" fmla="*/ 25510 w 25725"/>
                  <a:gd name="connsiteY4" fmla="*/ 15426 h 25374"/>
                  <a:gd name="connsiteX5" fmla="*/ 25510 w 25725"/>
                  <a:gd name="connsiteY5" fmla="*/ 15426 h 25374"/>
                  <a:gd name="connsiteX6" fmla="*/ 25510 w 25725"/>
                  <a:gd name="connsiteY6" fmla="*/ 15426 h 25374"/>
                  <a:gd name="connsiteX7" fmla="*/ 25510 w 25725"/>
                  <a:gd name="connsiteY7" fmla="*/ 15426 h 25374"/>
                  <a:gd name="connsiteX8" fmla="*/ 10299 w 25725"/>
                  <a:gd name="connsiteY8" fmla="*/ 24933 h 25374"/>
                  <a:gd name="connsiteX9" fmla="*/ 10299 w 25725"/>
                  <a:gd name="connsiteY9" fmla="*/ 24933 h 25374"/>
                  <a:gd name="connsiteX10" fmla="*/ 3961 w 25725"/>
                  <a:gd name="connsiteY10" fmla="*/ 21764 h 25374"/>
                  <a:gd name="connsiteX11" fmla="*/ 3961 w 25725"/>
                  <a:gd name="connsiteY11" fmla="*/ 21764 h 25374"/>
                  <a:gd name="connsiteX12" fmla="*/ 158 w 25725"/>
                  <a:gd name="connsiteY12" fmla="*/ 10356 h 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725" h="25374">
                    <a:moveTo>
                      <a:pt x="158" y="10356"/>
                    </a:moveTo>
                    <a:lnTo>
                      <a:pt x="158" y="10356"/>
                    </a:lnTo>
                    <a:cubicBezTo>
                      <a:pt x="1426" y="3385"/>
                      <a:pt x="8398" y="-1052"/>
                      <a:pt x="15369" y="216"/>
                    </a:cubicBezTo>
                    <a:lnTo>
                      <a:pt x="15369" y="216"/>
                    </a:lnTo>
                    <a:cubicBezTo>
                      <a:pt x="22341" y="1483"/>
                      <a:pt x="26777" y="8455"/>
                      <a:pt x="25510" y="15426"/>
                    </a:cubicBezTo>
                    <a:lnTo>
                      <a:pt x="25510" y="15426"/>
                    </a:lnTo>
                    <a:lnTo>
                      <a:pt x="25510" y="15426"/>
                    </a:lnTo>
                    <a:lnTo>
                      <a:pt x="25510" y="15426"/>
                    </a:lnTo>
                    <a:cubicBezTo>
                      <a:pt x="24242" y="22398"/>
                      <a:pt x="17270" y="26835"/>
                      <a:pt x="10299" y="24933"/>
                    </a:cubicBezTo>
                    <a:lnTo>
                      <a:pt x="10299" y="24933"/>
                    </a:lnTo>
                    <a:cubicBezTo>
                      <a:pt x="7764" y="24299"/>
                      <a:pt x="5229" y="23032"/>
                      <a:pt x="3961" y="21764"/>
                    </a:cubicBezTo>
                    <a:lnTo>
                      <a:pt x="3961" y="21764"/>
                    </a:lnTo>
                    <a:cubicBezTo>
                      <a:pt x="792" y="19229"/>
                      <a:pt x="-475" y="14793"/>
                      <a:pt x="158" y="1035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B92E2420-6E77-A492-9597-8DFA56B637FB}"/>
                  </a:ext>
                </a:extLst>
              </p:cNvPr>
              <p:cNvSpPr/>
              <p:nvPr/>
            </p:nvSpPr>
            <p:spPr>
              <a:xfrm>
                <a:off x="7487087" y="2143203"/>
                <a:ext cx="25464" cy="25534"/>
              </a:xfrm>
              <a:custGeom>
                <a:avLst/>
                <a:gdLst>
                  <a:gd name="connsiteX0" fmla="*/ 60 w 25464"/>
                  <a:gd name="connsiteY0" fmla="*/ 14003 h 25534"/>
                  <a:gd name="connsiteX1" fmla="*/ 11468 w 25464"/>
                  <a:gd name="connsiteY1" fmla="*/ 60 h 25534"/>
                  <a:gd name="connsiteX2" fmla="*/ 11468 w 25464"/>
                  <a:gd name="connsiteY2" fmla="*/ 60 h 25534"/>
                  <a:gd name="connsiteX3" fmla="*/ 25411 w 25464"/>
                  <a:gd name="connsiteY3" fmla="*/ 10834 h 25534"/>
                  <a:gd name="connsiteX4" fmla="*/ 25411 w 25464"/>
                  <a:gd name="connsiteY4" fmla="*/ 10834 h 25534"/>
                  <a:gd name="connsiteX5" fmla="*/ 14003 w 25464"/>
                  <a:gd name="connsiteY5" fmla="*/ 25411 h 25534"/>
                  <a:gd name="connsiteX6" fmla="*/ 14003 w 25464"/>
                  <a:gd name="connsiteY6" fmla="*/ 25411 h 25534"/>
                  <a:gd name="connsiteX7" fmla="*/ 3229 w 25464"/>
                  <a:gd name="connsiteY7" fmla="*/ 21609 h 25534"/>
                  <a:gd name="connsiteX8" fmla="*/ 3229 w 25464"/>
                  <a:gd name="connsiteY8" fmla="*/ 21609 h 25534"/>
                  <a:gd name="connsiteX9" fmla="*/ 60 w 25464"/>
                  <a:gd name="connsiteY9" fmla="*/ 14003 h 2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64" h="25534">
                    <a:moveTo>
                      <a:pt x="60" y="14003"/>
                    </a:moveTo>
                    <a:cubicBezTo>
                      <a:pt x="-574" y="7032"/>
                      <a:pt x="3863" y="694"/>
                      <a:pt x="11468" y="60"/>
                    </a:cubicBezTo>
                    <a:lnTo>
                      <a:pt x="11468" y="60"/>
                    </a:lnTo>
                    <a:cubicBezTo>
                      <a:pt x="18440" y="-574"/>
                      <a:pt x="24777" y="3863"/>
                      <a:pt x="25411" y="10834"/>
                    </a:cubicBezTo>
                    <a:lnTo>
                      <a:pt x="25411" y="10834"/>
                    </a:lnTo>
                    <a:cubicBezTo>
                      <a:pt x="26045" y="17806"/>
                      <a:pt x="20975" y="24144"/>
                      <a:pt x="14003" y="25411"/>
                    </a:cubicBezTo>
                    <a:lnTo>
                      <a:pt x="14003" y="25411"/>
                    </a:lnTo>
                    <a:cubicBezTo>
                      <a:pt x="10200" y="26045"/>
                      <a:pt x="5764" y="24144"/>
                      <a:pt x="3229" y="21609"/>
                    </a:cubicBezTo>
                    <a:lnTo>
                      <a:pt x="3229" y="21609"/>
                    </a:lnTo>
                    <a:cubicBezTo>
                      <a:pt x="1961" y="19707"/>
                      <a:pt x="694" y="17172"/>
                      <a:pt x="60" y="1400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8C590075-01A7-9F32-6164-3AF76F6FC093}"/>
                  </a:ext>
                </a:extLst>
              </p:cNvPr>
              <p:cNvSpPr/>
              <p:nvPr/>
            </p:nvSpPr>
            <p:spPr>
              <a:xfrm>
                <a:off x="8085909" y="2737694"/>
                <a:ext cx="25563" cy="25458"/>
              </a:xfrm>
              <a:custGeom>
                <a:avLst/>
                <a:gdLst>
                  <a:gd name="connsiteX0" fmla="*/ 158 w 25563"/>
                  <a:gd name="connsiteY0" fmla="*/ 11462 h 25458"/>
                  <a:gd name="connsiteX1" fmla="*/ 158 w 25563"/>
                  <a:gd name="connsiteY1" fmla="*/ 11462 h 25458"/>
                  <a:gd name="connsiteX2" fmla="*/ 14102 w 25563"/>
                  <a:gd name="connsiteY2" fmla="*/ 53 h 25458"/>
                  <a:gd name="connsiteX3" fmla="*/ 14102 w 25563"/>
                  <a:gd name="connsiteY3" fmla="*/ 53 h 25458"/>
                  <a:gd name="connsiteX4" fmla="*/ 25510 w 25563"/>
                  <a:gd name="connsiteY4" fmla="*/ 13997 h 25458"/>
                  <a:gd name="connsiteX5" fmla="*/ 25510 w 25563"/>
                  <a:gd name="connsiteY5" fmla="*/ 13997 h 25458"/>
                  <a:gd name="connsiteX6" fmla="*/ 25510 w 25563"/>
                  <a:gd name="connsiteY6" fmla="*/ 13997 h 25458"/>
                  <a:gd name="connsiteX7" fmla="*/ 25510 w 25563"/>
                  <a:gd name="connsiteY7" fmla="*/ 13997 h 25458"/>
                  <a:gd name="connsiteX8" fmla="*/ 11567 w 25563"/>
                  <a:gd name="connsiteY8" fmla="*/ 25405 h 25458"/>
                  <a:gd name="connsiteX9" fmla="*/ 11567 w 25563"/>
                  <a:gd name="connsiteY9" fmla="*/ 25405 h 25458"/>
                  <a:gd name="connsiteX10" fmla="*/ 3961 w 25563"/>
                  <a:gd name="connsiteY10" fmla="*/ 21602 h 25458"/>
                  <a:gd name="connsiteX11" fmla="*/ 3961 w 25563"/>
                  <a:gd name="connsiteY11" fmla="*/ 21602 h 25458"/>
                  <a:gd name="connsiteX12" fmla="*/ 158 w 25563"/>
                  <a:gd name="connsiteY12" fmla="*/ 11462 h 2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63" h="25458">
                    <a:moveTo>
                      <a:pt x="158" y="11462"/>
                    </a:moveTo>
                    <a:lnTo>
                      <a:pt x="158" y="11462"/>
                    </a:lnTo>
                    <a:cubicBezTo>
                      <a:pt x="792" y="4490"/>
                      <a:pt x="7130" y="-580"/>
                      <a:pt x="14102" y="53"/>
                    </a:cubicBezTo>
                    <a:lnTo>
                      <a:pt x="14102" y="53"/>
                    </a:lnTo>
                    <a:cubicBezTo>
                      <a:pt x="21073" y="687"/>
                      <a:pt x="26143" y="7025"/>
                      <a:pt x="25510" y="13997"/>
                    </a:cubicBezTo>
                    <a:lnTo>
                      <a:pt x="25510" y="13997"/>
                    </a:lnTo>
                    <a:lnTo>
                      <a:pt x="25510" y="13997"/>
                    </a:lnTo>
                    <a:lnTo>
                      <a:pt x="25510" y="13997"/>
                    </a:lnTo>
                    <a:cubicBezTo>
                      <a:pt x="24876" y="20968"/>
                      <a:pt x="18538" y="26038"/>
                      <a:pt x="11567" y="25405"/>
                    </a:cubicBezTo>
                    <a:lnTo>
                      <a:pt x="11567" y="25405"/>
                    </a:lnTo>
                    <a:cubicBezTo>
                      <a:pt x="8398" y="24771"/>
                      <a:pt x="5863" y="23503"/>
                      <a:pt x="3961" y="21602"/>
                    </a:cubicBezTo>
                    <a:lnTo>
                      <a:pt x="3961" y="21602"/>
                    </a:lnTo>
                    <a:cubicBezTo>
                      <a:pt x="792" y="19701"/>
                      <a:pt x="-475" y="15898"/>
                      <a:pt x="158" y="1146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5DB7099B-9A72-4E5C-4BFB-45AC3A20DFFE}"/>
                  </a:ext>
                </a:extLst>
              </p:cNvPr>
              <p:cNvSpPr/>
              <p:nvPr/>
            </p:nvSpPr>
            <p:spPr>
              <a:xfrm>
                <a:off x="7538483" y="2139461"/>
                <a:ext cx="25984" cy="25984"/>
              </a:xfrm>
              <a:custGeom>
                <a:avLst/>
                <a:gdLst>
                  <a:gd name="connsiteX0" fmla="*/ 0 w 25984"/>
                  <a:gd name="connsiteY0" fmla="*/ 13309 h 25984"/>
                  <a:gd name="connsiteX1" fmla="*/ 12676 w 25984"/>
                  <a:gd name="connsiteY1" fmla="*/ 0 h 25984"/>
                  <a:gd name="connsiteX2" fmla="*/ 12676 w 25984"/>
                  <a:gd name="connsiteY2" fmla="*/ 0 h 25984"/>
                  <a:gd name="connsiteX3" fmla="*/ 25985 w 25984"/>
                  <a:gd name="connsiteY3" fmla="*/ 12676 h 25984"/>
                  <a:gd name="connsiteX4" fmla="*/ 25985 w 25984"/>
                  <a:gd name="connsiteY4" fmla="*/ 12676 h 25984"/>
                  <a:gd name="connsiteX5" fmla="*/ 13309 w 25984"/>
                  <a:gd name="connsiteY5" fmla="*/ 25985 h 25984"/>
                  <a:gd name="connsiteX6" fmla="*/ 13309 w 25984"/>
                  <a:gd name="connsiteY6" fmla="*/ 25985 h 25984"/>
                  <a:gd name="connsiteX7" fmla="*/ 3803 w 25984"/>
                  <a:gd name="connsiteY7" fmla="*/ 22182 h 25984"/>
                  <a:gd name="connsiteX8" fmla="*/ 3803 w 25984"/>
                  <a:gd name="connsiteY8" fmla="*/ 22182 h 25984"/>
                  <a:gd name="connsiteX9" fmla="*/ 0 w 25984"/>
                  <a:gd name="connsiteY9" fmla="*/ 13309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84" h="25984">
                    <a:moveTo>
                      <a:pt x="0" y="13309"/>
                    </a:moveTo>
                    <a:cubicBezTo>
                      <a:pt x="0" y="6338"/>
                      <a:pt x="5070" y="634"/>
                      <a:pt x="12676" y="0"/>
                    </a:cubicBezTo>
                    <a:lnTo>
                      <a:pt x="12676" y="0"/>
                    </a:lnTo>
                    <a:cubicBezTo>
                      <a:pt x="19647" y="0"/>
                      <a:pt x="25351" y="5070"/>
                      <a:pt x="25985" y="12676"/>
                    </a:cubicBezTo>
                    <a:lnTo>
                      <a:pt x="25985" y="12676"/>
                    </a:lnTo>
                    <a:cubicBezTo>
                      <a:pt x="25985" y="19647"/>
                      <a:pt x="20915" y="25985"/>
                      <a:pt x="13309" y="25985"/>
                    </a:cubicBezTo>
                    <a:lnTo>
                      <a:pt x="13309" y="25985"/>
                    </a:lnTo>
                    <a:cubicBezTo>
                      <a:pt x="9507" y="25985"/>
                      <a:pt x="6338" y="24717"/>
                      <a:pt x="3803" y="22182"/>
                    </a:cubicBezTo>
                    <a:lnTo>
                      <a:pt x="3803" y="22182"/>
                    </a:lnTo>
                    <a:cubicBezTo>
                      <a:pt x="1268" y="19647"/>
                      <a:pt x="0" y="16478"/>
                      <a:pt x="0" y="1330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6E8DB17E-9FC1-1BD0-848E-DC531B0A53DA}"/>
                  </a:ext>
                </a:extLst>
              </p:cNvPr>
              <p:cNvSpPr/>
              <p:nvPr/>
            </p:nvSpPr>
            <p:spPr>
              <a:xfrm>
                <a:off x="8089236" y="2687045"/>
                <a:ext cx="25984" cy="25984"/>
              </a:xfrm>
              <a:custGeom>
                <a:avLst/>
                <a:gdLst>
                  <a:gd name="connsiteX0" fmla="*/ 0 w 25984"/>
                  <a:gd name="connsiteY0" fmla="*/ 12676 h 25984"/>
                  <a:gd name="connsiteX1" fmla="*/ 13309 w 25984"/>
                  <a:gd name="connsiteY1" fmla="*/ 0 h 25984"/>
                  <a:gd name="connsiteX2" fmla="*/ 13309 w 25984"/>
                  <a:gd name="connsiteY2" fmla="*/ 0 h 25984"/>
                  <a:gd name="connsiteX3" fmla="*/ 25985 w 25984"/>
                  <a:gd name="connsiteY3" fmla="*/ 13309 h 25984"/>
                  <a:gd name="connsiteX4" fmla="*/ 25985 w 25984"/>
                  <a:gd name="connsiteY4" fmla="*/ 13309 h 25984"/>
                  <a:gd name="connsiteX5" fmla="*/ 25985 w 25984"/>
                  <a:gd name="connsiteY5" fmla="*/ 13309 h 25984"/>
                  <a:gd name="connsiteX6" fmla="*/ 25985 w 25984"/>
                  <a:gd name="connsiteY6" fmla="*/ 13309 h 25984"/>
                  <a:gd name="connsiteX7" fmla="*/ 12676 w 25984"/>
                  <a:gd name="connsiteY7" fmla="*/ 25985 h 25984"/>
                  <a:gd name="connsiteX8" fmla="*/ 12676 w 25984"/>
                  <a:gd name="connsiteY8" fmla="*/ 25985 h 25984"/>
                  <a:gd name="connsiteX9" fmla="*/ 3803 w 25984"/>
                  <a:gd name="connsiteY9" fmla="*/ 22182 h 25984"/>
                  <a:gd name="connsiteX10" fmla="*/ 3803 w 25984"/>
                  <a:gd name="connsiteY10" fmla="*/ 22182 h 25984"/>
                  <a:gd name="connsiteX11" fmla="*/ 0 w 25984"/>
                  <a:gd name="connsiteY11" fmla="*/ 12676 h 2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984" h="25984">
                    <a:moveTo>
                      <a:pt x="0" y="12676"/>
                    </a:moveTo>
                    <a:cubicBezTo>
                      <a:pt x="0" y="5704"/>
                      <a:pt x="5704" y="0"/>
                      <a:pt x="13309" y="0"/>
                    </a:cubicBezTo>
                    <a:lnTo>
                      <a:pt x="13309" y="0"/>
                    </a:lnTo>
                    <a:cubicBezTo>
                      <a:pt x="20281" y="0"/>
                      <a:pt x="25985" y="5704"/>
                      <a:pt x="25985" y="13309"/>
                    </a:cubicBezTo>
                    <a:lnTo>
                      <a:pt x="25985" y="13309"/>
                    </a:lnTo>
                    <a:cubicBezTo>
                      <a:pt x="25985" y="13309"/>
                      <a:pt x="25985" y="13309"/>
                      <a:pt x="25985" y="13309"/>
                    </a:cubicBezTo>
                    <a:lnTo>
                      <a:pt x="25985" y="13309"/>
                    </a:lnTo>
                    <a:cubicBezTo>
                      <a:pt x="25985" y="20281"/>
                      <a:pt x="20281" y="25985"/>
                      <a:pt x="12676" y="25985"/>
                    </a:cubicBezTo>
                    <a:lnTo>
                      <a:pt x="12676" y="25985"/>
                    </a:lnTo>
                    <a:cubicBezTo>
                      <a:pt x="9507" y="25985"/>
                      <a:pt x="6338" y="24717"/>
                      <a:pt x="3803" y="22182"/>
                    </a:cubicBezTo>
                    <a:lnTo>
                      <a:pt x="3803" y="22182"/>
                    </a:lnTo>
                    <a:cubicBezTo>
                      <a:pt x="1268" y="19647"/>
                      <a:pt x="0" y="15844"/>
                      <a:pt x="0" y="1267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730976C0-B51C-19C3-1171-EA4AB82B195B}"/>
                  </a:ext>
                </a:extLst>
              </p:cNvPr>
              <p:cNvSpPr/>
              <p:nvPr/>
            </p:nvSpPr>
            <p:spPr>
              <a:xfrm>
                <a:off x="7589185" y="2140046"/>
                <a:ext cx="25399" cy="25447"/>
              </a:xfrm>
              <a:custGeom>
                <a:avLst/>
                <a:gdLst>
                  <a:gd name="connsiteX0" fmla="*/ 0 w 25399"/>
                  <a:gd name="connsiteY0" fmla="*/ 12090 h 25447"/>
                  <a:gd name="connsiteX1" fmla="*/ 13309 w 25399"/>
                  <a:gd name="connsiteY1" fmla="*/ 48 h 25447"/>
                  <a:gd name="connsiteX2" fmla="*/ 13309 w 25399"/>
                  <a:gd name="connsiteY2" fmla="*/ 48 h 25447"/>
                  <a:gd name="connsiteX3" fmla="*/ 25351 w 25399"/>
                  <a:gd name="connsiteY3" fmla="*/ 13358 h 25447"/>
                  <a:gd name="connsiteX4" fmla="*/ 25351 w 25399"/>
                  <a:gd name="connsiteY4" fmla="*/ 13358 h 25447"/>
                  <a:gd name="connsiteX5" fmla="*/ 12042 w 25399"/>
                  <a:gd name="connsiteY5" fmla="*/ 25399 h 25447"/>
                  <a:gd name="connsiteX6" fmla="*/ 12042 w 25399"/>
                  <a:gd name="connsiteY6" fmla="*/ 25399 h 25447"/>
                  <a:gd name="connsiteX7" fmla="*/ 3803 w 25399"/>
                  <a:gd name="connsiteY7" fmla="*/ 21597 h 25447"/>
                  <a:gd name="connsiteX8" fmla="*/ 3803 w 25399"/>
                  <a:gd name="connsiteY8" fmla="*/ 21597 h 25447"/>
                  <a:gd name="connsiteX9" fmla="*/ 0 w 25399"/>
                  <a:gd name="connsiteY9" fmla="*/ 12090 h 2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99" h="25447">
                    <a:moveTo>
                      <a:pt x="0" y="12090"/>
                    </a:moveTo>
                    <a:cubicBezTo>
                      <a:pt x="634" y="5118"/>
                      <a:pt x="6338" y="-586"/>
                      <a:pt x="13309" y="48"/>
                    </a:cubicBezTo>
                    <a:lnTo>
                      <a:pt x="13309" y="48"/>
                    </a:lnTo>
                    <a:cubicBezTo>
                      <a:pt x="20281" y="682"/>
                      <a:pt x="25985" y="6386"/>
                      <a:pt x="25351" y="13358"/>
                    </a:cubicBezTo>
                    <a:lnTo>
                      <a:pt x="25351" y="13358"/>
                    </a:lnTo>
                    <a:cubicBezTo>
                      <a:pt x="24717" y="20329"/>
                      <a:pt x="19013" y="26033"/>
                      <a:pt x="12042" y="25399"/>
                    </a:cubicBezTo>
                    <a:lnTo>
                      <a:pt x="12042" y="25399"/>
                    </a:lnTo>
                    <a:cubicBezTo>
                      <a:pt x="8873" y="25399"/>
                      <a:pt x="5704" y="23498"/>
                      <a:pt x="3803" y="21597"/>
                    </a:cubicBezTo>
                    <a:lnTo>
                      <a:pt x="3803" y="21597"/>
                    </a:lnTo>
                    <a:cubicBezTo>
                      <a:pt x="1268" y="19695"/>
                      <a:pt x="0" y="15893"/>
                      <a:pt x="0" y="12090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4D076B9E-D2DD-5C7C-6F46-39BE8245825C}"/>
                  </a:ext>
                </a:extLst>
              </p:cNvPr>
              <p:cNvSpPr/>
              <p:nvPr/>
            </p:nvSpPr>
            <p:spPr>
              <a:xfrm>
                <a:off x="8087921" y="2635661"/>
                <a:ext cx="26081" cy="26033"/>
              </a:xfrm>
              <a:custGeom>
                <a:avLst/>
                <a:gdLst>
                  <a:gd name="connsiteX0" fmla="*/ 48 w 26081"/>
                  <a:gd name="connsiteY0" fmla="*/ 13991 h 26033"/>
                  <a:gd name="connsiteX1" fmla="*/ 48 w 26081"/>
                  <a:gd name="connsiteY1" fmla="*/ 13991 h 26033"/>
                  <a:gd name="connsiteX2" fmla="*/ 12090 w 26081"/>
                  <a:gd name="connsiteY2" fmla="*/ 48 h 26033"/>
                  <a:gd name="connsiteX3" fmla="*/ 12090 w 26081"/>
                  <a:gd name="connsiteY3" fmla="*/ 48 h 26033"/>
                  <a:gd name="connsiteX4" fmla="*/ 26033 w 26081"/>
                  <a:gd name="connsiteY4" fmla="*/ 12090 h 26033"/>
                  <a:gd name="connsiteX5" fmla="*/ 26033 w 26081"/>
                  <a:gd name="connsiteY5" fmla="*/ 12090 h 26033"/>
                  <a:gd name="connsiteX6" fmla="*/ 13991 w 26081"/>
                  <a:gd name="connsiteY6" fmla="*/ 26033 h 26033"/>
                  <a:gd name="connsiteX7" fmla="*/ 13991 w 26081"/>
                  <a:gd name="connsiteY7" fmla="*/ 26033 h 26033"/>
                  <a:gd name="connsiteX8" fmla="*/ 3851 w 26081"/>
                  <a:gd name="connsiteY8" fmla="*/ 22230 h 26033"/>
                  <a:gd name="connsiteX9" fmla="*/ 3851 w 26081"/>
                  <a:gd name="connsiteY9" fmla="*/ 22230 h 26033"/>
                  <a:gd name="connsiteX10" fmla="*/ 48 w 26081"/>
                  <a:gd name="connsiteY10" fmla="*/ 13991 h 26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081" h="26033">
                    <a:moveTo>
                      <a:pt x="48" y="13991"/>
                    </a:moveTo>
                    <a:lnTo>
                      <a:pt x="48" y="13991"/>
                    </a:lnTo>
                    <a:cubicBezTo>
                      <a:pt x="-586" y="7020"/>
                      <a:pt x="5119" y="682"/>
                      <a:pt x="12090" y="48"/>
                    </a:cubicBezTo>
                    <a:lnTo>
                      <a:pt x="12090" y="48"/>
                    </a:lnTo>
                    <a:cubicBezTo>
                      <a:pt x="19061" y="-586"/>
                      <a:pt x="25399" y="5118"/>
                      <a:pt x="26033" y="12090"/>
                    </a:cubicBezTo>
                    <a:lnTo>
                      <a:pt x="26033" y="12090"/>
                    </a:lnTo>
                    <a:cubicBezTo>
                      <a:pt x="26667" y="19062"/>
                      <a:pt x="20963" y="25399"/>
                      <a:pt x="13991" y="26033"/>
                    </a:cubicBezTo>
                    <a:lnTo>
                      <a:pt x="13991" y="26033"/>
                    </a:lnTo>
                    <a:cubicBezTo>
                      <a:pt x="10189" y="26033"/>
                      <a:pt x="6386" y="24766"/>
                      <a:pt x="3851" y="22230"/>
                    </a:cubicBezTo>
                    <a:lnTo>
                      <a:pt x="3851" y="22230"/>
                    </a:lnTo>
                    <a:cubicBezTo>
                      <a:pt x="1316" y="20329"/>
                      <a:pt x="48" y="17160"/>
                      <a:pt x="48" y="1399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3ED56F11-86D8-6B71-6162-B95C86B2EFDA}"/>
                  </a:ext>
                </a:extLst>
              </p:cNvPr>
              <p:cNvSpPr/>
              <p:nvPr/>
            </p:nvSpPr>
            <p:spPr>
              <a:xfrm>
                <a:off x="7640124" y="2146372"/>
                <a:ext cx="25808" cy="25471"/>
              </a:xfrm>
              <a:custGeom>
                <a:avLst/>
                <a:gdLst>
                  <a:gd name="connsiteX0" fmla="*/ 397 w 25808"/>
                  <a:gd name="connsiteY0" fmla="*/ 10834 h 25471"/>
                  <a:gd name="connsiteX1" fmla="*/ 14974 w 25808"/>
                  <a:gd name="connsiteY1" fmla="*/ 60 h 25471"/>
                  <a:gd name="connsiteX2" fmla="*/ 14974 w 25808"/>
                  <a:gd name="connsiteY2" fmla="*/ 60 h 25471"/>
                  <a:gd name="connsiteX3" fmla="*/ 25748 w 25808"/>
                  <a:gd name="connsiteY3" fmla="*/ 14637 h 25471"/>
                  <a:gd name="connsiteX4" fmla="*/ 25748 w 25808"/>
                  <a:gd name="connsiteY4" fmla="*/ 14637 h 25471"/>
                  <a:gd name="connsiteX5" fmla="*/ 11171 w 25808"/>
                  <a:gd name="connsiteY5" fmla="*/ 25411 h 25471"/>
                  <a:gd name="connsiteX6" fmla="*/ 11171 w 25808"/>
                  <a:gd name="connsiteY6" fmla="*/ 25411 h 25471"/>
                  <a:gd name="connsiteX7" fmla="*/ 4200 w 25808"/>
                  <a:gd name="connsiteY7" fmla="*/ 21609 h 25471"/>
                  <a:gd name="connsiteX8" fmla="*/ 4200 w 25808"/>
                  <a:gd name="connsiteY8" fmla="*/ 21609 h 25471"/>
                  <a:gd name="connsiteX9" fmla="*/ 397 w 25808"/>
                  <a:gd name="connsiteY9" fmla="*/ 10834 h 2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808" h="25471">
                    <a:moveTo>
                      <a:pt x="397" y="10834"/>
                    </a:moveTo>
                    <a:cubicBezTo>
                      <a:pt x="1664" y="3863"/>
                      <a:pt x="8002" y="-574"/>
                      <a:pt x="14974" y="60"/>
                    </a:cubicBezTo>
                    <a:lnTo>
                      <a:pt x="14974" y="60"/>
                    </a:lnTo>
                    <a:cubicBezTo>
                      <a:pt x="21946" y="1328"/>
                      <a:pt x="26382" y="7665"/>
                      <a:pt x="25748" y="14637"/>
                    </a:cubicBezTo>
                    <a:lnTo>
                      <a:pt x="25748" y="14637"/>
                    </a:lnTo>
                    <a:cubicBezTo>
                      <a:pt x="24480" y="21609"/>
                      <a:pt x="18143" y="26045"/>
                      <a:pt x="11171" y="25411"/>
                    </a:cubicBezTo>
                    <a:lnTo>
                      <a:pt x="11171" y="25411"/>
                    </a:lnTo>
                    <a:cubicBezTo>
                      <a:pt x="8636" y="24777"/>
                      <a:pt x="6101" y="23510"/>
                      <a:pt x="4200" y="21609"/>
                    </a:cubicBezTo>
                    <a:lnTo>
                      <a:pt x="4200" y="21609"/>
                    </a:lnTo>
                    <a:cubicBezTo>
                      <a:pt x="1031" y="19073"/>
                      <a:pt x="-871" y="14637"/>
                      <a:pt x="397" y="1083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9456280E-9DB5-F341-88A1-428BE02F2BC7}"/>
                  </a:ext>
                </a:extLst>
              </p:cNvPr>
              <p:cNvSpPr/>
              <p:nvPr/>
            </p:nvSpPr>
            <p:spPr>
              <a:xfrm>
                <a:off x="8082049" y="2585425"/>
                <a:ext cx="25148" cy="25091"/>
              </a:xfrm>
              <a:custGeom>
                <a:avLst/>
                <a:gdLst>
                  <a:gd name="connsiteX0" fmla="*/ 216 w 25148"/>
                  <a:gd name="connsiteY0" fmla="*/ 14793 h 25091"/>
                  <a:gd name="connsiteX1" fmla="*/ 10356 w 25148"/>
                  <a:gd name="connsiteY1" fmla="*/ 216 h 25091"/>
                  <a:gd name="connsiteX2" fmla="*/ 10356 w 25148"/>
                  <a:gd name="connsiteY2" fmla="*/ 216 h 25091"/>
                  <a:gd name="connsiteX3" fmla="*/ 24933 w 25148"/>
                  <a:gd name="connsiteY3" fmla="*/ 10356 h 25091"/>
                  <a:gd name="connsiteX4" fmla="*/ 24933 w 25148"/>
                  <a:gd name="connsiteY4" fmla="*/ 10356 h 25091"/>
                  <a:gd name="connsiteX5" fmla="*/ 24933 w 25148"/>
                  <a:gd name="connsiteY5" fmla="*/ 10356 h 25091"/>
                  <a:gd name="connsiteX6" fmla="*/ 24933 w 25148"/>
                  <a:gd name="connsiteY6" fmla="*/ 10356 h 25091"/>
                  <a:gd name="connsiteX7" fmla="*/ 14793 w 25148"/>
                  <a:gd name="connsiteY7" fmla="*/ 24933 h 25091"/>
                  <a:gd name="connsiteX8" fmla="*/ 14793 w 25148"/>
                  <a:gd name="connsiteY8" fmla="*/ 24933 h 25091"/>
                  <a:gd name="connsiteX9" fmla="*/ 3385 w 25148"/>
                  <a:gd name="connsiteY9" fmla="*/ 21131 h 25091"/>
                  <a:gd name="connsiteX10" fmla="*/ 3385 w 25148"/>
                  <a:gd name="connsiteY10" fmla="*/ 21131 h 25091"/>
                  <a:gd name="connsiteX11" fmla="*/ 216 w 25148"/>
                  <a:gd name="connsiteY11" fmla="*/ 14793 h 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48" h="25091">
                    <a:moveTo>
                      <a:pt x="216" y="14793"/>
                    </a:moveTo>
                    <a:cubicBezTo>
                      <a:pt x="-1052" y="7821"/>
                      <a:pt x="3385" y="1483"/>
                      <a:pt x="10356" y="216"/>
                    </a:cubicBezTo>
                    <a:lnTo>
                      <a:pt x="10356" y="216"/>
                    </a:lnTo>
                    <a:cubicBezTo>
                      <a:pt x="17328" y="-1052"/>
                      <a:pt x="23666" y="3385"/>
                      <a:pt x="24933" y="10356"/>
                    </a:cubicBezTo>
                    <a:lnTo>
                      <a:pt x="24933" y="10356"/>
                    </a:lnTo>
                    <a:lnTo>
                      <a:pt x="24933" y="10356"/>
                    </a:lnTo>
                    <a:lnTo>
                      <a:pt x="24933" y="10356"/>
                    </a:lnTo>
                    <a:cubicBezTo>
                      <a:pt x="26201" y="17328"/>
                      <a:pt x="21764" y="23666"/>
                      <a:pt x="14793" y="24933"/>
                    </a:cubicBezTo>
                    <a:lnTo>
                      <a:pt x="14793" y="24933"/>
                    </a:lnTo>
                    <a:cubicBezTo>
                      <a:pt x="10356" y="25567"/>
                      <a:pt x="6554" y="24299"/>
                      <a:pt x="3385" y="21131"/>
                    </a:cubicBezTo>
                    <a:lnTo>
                      <a:pt x="3385" y="21131"/>
                    </a:lnTo>
                    <a:cubicBezTo>
                      <a:pt x="1483" y="19863"/>
                      <a:pt x="216" y="17328"/>
                      <a:pt x="216" y="14793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F8004F4D-5256-744A-DC02-35256229D63C}"/>
                  </a:ext>
                </a:extLst>
              </p:cNvPr>
              <p:cNvSpPr/>
              <p:nvPr/>
            </p:nvSpPr>
            <p:spPr>
              <a:xfrm>
                <a:off x="7690104" y="2157352"/>
                <a:ext cx="25690" cy="25692"/>
              </a:xfrm>
              <a:custGeom>
                <a:avLst/>
                <a:gdLst>
                  <a:gd name="connsiteX0" fmla="*/ 486 w 25690"/>
                  <a:gd name="connsiteY0" fmla="*/ 9361 h 25692"/>
                  <a:gd name="connsiteX1" fmla="*/ 16330 w 25690"/>
                  <a:gd name="connsiteY1" fmla="*/ 488 h 25692"/>
                  <a:gd name="connsiteX2" fmla="*/ 16330 w 25690"/>
                  <a:gd name="connsiteY2" fmla="*/ 488 h 25692"/>
                  <a:gd name="connsiteX3" fmla="*/ 25203 w 25690"/>
                  <a:gd name="connsiteY3" fmla="*/ 16332 h 25692"/>
                  <a:gd name="connsiteX4" fmla="*/ 25203 w 25690"/>
                  <a:gd name="connsiteY4" fmla="*/ 16332 h 25692"/>
                  <a:gd name="connsiteX5" fmla="*/ 9359 w 25690"/>
                  <a:gd name="connsiteY5" fmla="*/ 25205 h 25692"/>
                  <a:gd name="connsiteX6" fmla="*/ 9359 w 25690"/>
                  <a:gd name="connsiteY6" fmla="*/ 25205 h 25692"/>
                  <a:gd name="connsiteX7" fmla="*/ 3655 w 25690"/>
                  <a:gd name="connsiteY7" fmla="*/ 22036 h 25692"/>
                  <a:gd name="connsiteX8" fmla="*/ 3655 w 25690"/>
                  <a:gd name="connsiteY8" fmla="*/ 22036 h 25692"/>
                  <a:gd name="connsiteX9" fmla="*/ 486 w 25690"/>
                  <a:gd name="connsiteY9" fmla="*/ 9361 h 2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0" h="25692">
                    <a:moveTo>
                      <a:pt x="486" y="9361"/>
                    </a:moveTo>
                    <a:cubicBezTo>
                      <a:pt x="2387" y="2389"/>
                      <a:pt x="9359" y="-1414"/>
                      <a:pt x="16330" y="488"/>
                    </a:cubicBezTo>
                    <a:lnTo>
                      <a:pt x="16330" y="488"/>
                    </a:lnTo>
                    <a:cubicBezTo>
                      <a:pt x="23302" y="2389"/>
                      <a:pt x="27105" y="9361"/>
                      <a:pt x="25203" y="16332"/>
                    </a:cubicBezTo>
                    <a:lnTo>
                      <a:pt x="25203" y="16332"/>
                    </a:lnTo>
                    <a:cubicBezTo>
                      <a:pt x="23302" y="23304"/>
                      <a:pt x="16330" y="27106"/>
                      <a:pt x="9359" y="25205"/>
                    </a:cubicBezTo>
                    <a:lnTo>
                      <a:pt x="9359" y="25205"/>
                    </a:lnTo>
                    <a:cubicBezTo>
                      <a:pt x="6824" y="24571"/>
                      <a:pt x="4922" y="23304"/>
                      <a:pt x="3655" y="22036"/>
                    </a:cubicBezTo>
                    <a:lnTo>
                      <a:pt x="3655" y="22036"/>
                    </a:lnTo>
                    <a:cubicBezTo>
                      <a:pt x="486" y="18234"/>
                      <a:pt x="-782" y="13797"/>
                      <a:pt x="486" y="9361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558D3C0C-CC3D-4CC9-4D5F-7D2F77D740EA}"/>
                  </a:ext>
                </a:extLst>
              </p:cNvPr>
              <p:cNvSpPr/>
              <p:nvPr/>
            </p:nvSpPr>
            <p:spPr>
              <a:xfrm>
                <a:off x="8070369" y="2535084"/>
                <a:ext cx="25692" cy="25690"/>
              </a:xfrm>
              <a:custGeom>
                <a:avLst/>
                <a:gdLst>
                  <a:gd name="connsiteX0" fmla="*/ 488 w 25692"/>
                  <a:gd name="connsiteY0" fmla="*/ 16332 h 25690"/>
                  <a:gd name="connsiteX1" fmla="*/ 9361 w 25692"/>
                  <a:gd name="connsiteY1" fmla="*/ 488 h 25690"/>
                  <a:gd name="connsiteX2" fmla="*/ 9361 w 25692"/>
                  <a:gd name="connsiteY2" fmla="*/ 488 h 25690"/>
                  <a:gd name="connsiteX3" fmla="*/ 25205 w 25692"/>
                  <a:gd name="connsiteY3" fmla="*/ 9361 h 25690"/>
                  <a:gd name="connsiteX4" fmla="*/ 25205 w 25692"/>
                  <a:gd name="connsiteY4" fmla="*/ 9361 h 25690"/>
                  <a:gd name="connsiteX5" fmla="*/ 16332 w 25692"/>
                  <a:gd name="connsiteY5" fmla="*/ 25205 h 25690"/>
                  <a:gd name="connsiteX6" fmla="*/ 16332 w 25692"/>
                  <a:gd name="connsiteY6" fmla="*/ 25205 h 25690"/>
                  <a:gd name="connsiteX7" fmla="*/ 3657 w 25692"/>
                  <a:gd name="connsiteY7" fmla="*/ 22036 h 25690"/>
                  <a:gd name="connsiteX8" fmla="*/ 3657 w 25692"/>
                  <a:gd name="connsiteY8" fmla="*/ 22036 h 25690"/>
                  <a:gd name="connsiteX9" fmla="*/ 488 w 25692"/>
                  <a:gd name="connsiteY9" fmla="*/ 16332 h 2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92" h="25690">
                    <a:moveTo>
                      <a:pt x="488" y="16332"/>
                    </a:moveTo>
                    <a:cubicBezTo>
                      <a:pt x="-1414" y="9361"/>
                      <a:pt x="2389" y="2389"/>
                      <a:pt x="9361" y="488"/>
                    </a:cubicBezTo>
                    <a:lnTo>
                      <a:pt x="9361" y="488"/>
                    </a:lnTo>
                    <a:cubicBezTo>
                      <a:pt x="16332" y="-1414"/>
                      <a:pt x="23304" y="2389"/>
                      <a:pt x="25205" y="9361"/>
                    </a:cubicBezTo>
                    <a:lnTo>
                      <a:pt x="25205" y="9361"/>
                    </a:lnTo>
                    <a:cubicBezTo>
                      <a:pt x="27107" y="16332"/>
                      <a:pt x="23304" y="23304"/>
                      <a:pt x="16332" y="25205"/>
                    </a:cubicBezTo>
                    <a:lnTo>
                      <a:pt x="16332" y="25205"/>
                    </a:lnTo>
                    <a:cubicBezTo>
                      <a:pt x="11896" y="26473"/>
                      <a:pt x="6826" y="25205"/>
                      <a:pt x="3657" y="22036"/>
                    </a:cubicBezTo>
                    <a:lnTo>
                      <a:pt x="3657" y="22036"/>
                    </a:lnTo>
                    <a:cubicBezTo>
                      <a:pt x="2389" y="20769"/>
                      <a:pt x="1122" y="18867"/>
                      <a:pt x="488" y="1633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551A2BC7-6D96-A16F-F693-D5E16652A4BF}"/>
                  </a:ext>
                </a:extLst>
              </p:cNvPr>
              <p:cNvSpPr/>
              <p:nvPr/>
            </p:nvSpPr>
            <p:spPr>
              <a:xfrm>
                <a:off x="7738517" y="2172257"/>
                <a:ext cx="25751" cy="25744"/>
              </a:xfrm>
              <a:custGeom>
                <a:avLst/>
                <a:gdLst>
                  <a:gd name="connsiteX0" fmla="*/ 873 w 25751"/>
                  <a:gd name="connsiteY0" fmla="*/ 8399 h 25744"/>
                  <a:gd name="connsiteX1" fmla="*/ 17352 w 25751"/>
                  <a:gd name="connsiteY1" fmla="*/ 794 h 25744"/>
                  <a:gd name="connsiteX2" fmla="*/ 17352 w 25751"/>
                  <a:gd name="connsiteY2" fmla="*/ 794 h 25744"/>
                  <a:gd name="connsiteX3" fmla="*/ 24957 w 25751"/>
                  <a:gd name="connsiteY3" fmla="*/ 17272 h 25744"/>
                  <a:gd name="connsiteX4" fmla="*/ 24957 w 25751"/>
                  <a:gd name="connsiteY4" fmla="*/ 17272 h 25744"/>
                  <a:gd name="connsiteX5" fmla="*/ 8479 w 25751"/>
                  <a:gd name="connsiteY5" fmla="*/ 24878 h 25744"/>
                  <a:gd name="connsiteX6" fmla="*/ 8479 w 25751"/>
                  <a:gd name="connsiteY6" fmla="*/ 24878 h 25744"/>
                  <a:gd name="connsiteX7" fmla="*/ 4042 w 25751"/>
                  <a:gd name="connsiteY7" fmla="*/ 21709 h 25744"/>
                  <a:gd name="connsiteX8" fmla="*/ 4042 w 25751"/>
                  <a:gd name="connsiteY8" fmla="*/ 21709 h 25744"/>
                  <a:gd name="connsiteX9" fmla="*/ 873 w 25751"/>
                  <a:gd name="connsiteY9" fmla="*/ 8399 h 2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51" h="25744">
                    <a:moveTo>
                      <a:pt x="873" y="8399"/>
                    </a:moveTo>
                    <a:cubicBezTo>
                      <a:pt x="3409" y="2062"/>
                      <a:pt x="10380" y="-1741"/>
                      <a:pt x="17352" y="794"/>
                    </a:cubicBezTo>
                    <a:lnTo>
                      <a:pt x="17352" y="794"/>
                    </a:lnTo>
                    <a:cubicBezTo>
                      <a:pt x="23690" y="3329"/>
                      <a:pt x="27492" y="10301"/>
                      <a:pt x="24957" y="17272"/>
                    </a:cubicBezTo>
                    <a:lnTo>
                      <a:pt x="24957" y="17272"/>
                    </a:lnTo>
                    <a:cubicBezTo>
                      <a:pt x="22422" y="24244"/>
                      <a:pt x="15450" y="27413"/>
                      <a:pt x="8479" y="24878"/>
                    </a:cubicBezTo>
                    <a:lnTo>
                      <a:pt x="8479" y="24878"/>
                    </a:lnTo>
                    <a:cubicBezTo>
                      <a:pt x="6577" y="24244"/>
                      <a:pt x="5310" y="22976"/>
                      <a:pt x="4042" y="21709"/>
                    </a:cubicBezTo>
                    <a:lnTo>
                      <a:pt x="4042" y="21709"/>
                    </a:lnTo>
                    <a:cubicBezTo>
                      <a:pt x="240" y="18540"/>
                      <a:pt x="-1028" y="13470"/>
                      <a:pt x="873" y="8399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53799151-4AE6-33B2-C650-138C6057B6AA}"/>
                  </a:ext>
                </a:extLst>
              </p:cNvPr>
              <p:cNvSpPr/>
              <p:nvPr/>
            </p:nvSpPr>
            <p:spPr>
              <a:xfrm>
                <a:off x="8054779" y="2486538"/>
                <a:ext cx="25817" cy="25824"/>
              </a:xfrm>
              <a:custGeom>
                <a:avLst/>
                <a:gdLst>
                  <a:gd name="connsiteX0" fmla="*/ 867 w 25817"/>
                  <a:gd name="connsiteY0" fmla="*/ 17345 h 25824"/>
                  <a:gd name="connsiteX1" fmla="*/ 8472 w 25817"/>
                  <a:gd name="connsiteY1" fmla="*/ 867 h 25824"/>
                  <a:gd name="connsiteX2" fmla="*/ 8472 w 25817"/>
                  <a:gd name="connsiteY2" fmla="*/ 867 h 25824"/>
                  <a:gd name="connsiteX3" fmla="*/ 24951 w 25817"/>
                  <a:gd name="connsiteY3" fmla="*/ 8473 h 25824"/>
                  <a:gd name="connsiteX4" fmla="*/ 24951 w 25817"/>
                  <a:gd name="connsiteY4" fmla="*/ 8473 h 25824"/>
                  <a:gd name="connsiteX5" fmla="*/ 24951 w 25817"/>
                  <a:gd name="connsiteY5" fmla="*/ 8473 h 25824"/>
                  <a:gd name="connsiteX6" fmla="*/ 24951 w 25817"/>
                  <a:gd name="connsiteY6" fmla="*/ 8473 h 25824"/>
                  <a:gd name="connsiteX7" fmla="*/ 17345 w 25817"/>
                  <a:gd name="connsiteY7" fmla="*/ 24951 h 25824"/>
                  <a:gd name="connsiteX8" fmla="*/ 17345 w 25817"/>
                  <a:gd name="connsiteY8" fmla="*/ 24951 h 25824"/>
                  <a:gd name="connsiteX9" fmla="*/ 4036 w 25817"/>
                  <a:gd name="connsiteY9" fmla="*/ 21782 h 25824"/>
                  <a:gd name="connsiteX10" fmla="*/ 4036 w 25817"/>
                  <a:gd name="connsiteY10" fmla="*/ 21782 h 25824"/>
                  <a:gd name="connsiteX11" fmla="*/ 867 w 25817"/>
                  <a:gd name="connsiteY11" fmla="*/ 17345 h 2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17" h="25824">
                    <a:moveTo>
                      <a:pt x="867" y="17345"/>
                    </a:moveTo>
                    <a:cubicBezTo>
                      <a:pt x="-1668" y="11008"/>
                      <a:pt x="1501" y="3402"/>
                      <a:pt x="8472" y="867"/>
                    </a:cubicBezTo>
                    <a:lnTo>
                      <a:pt x="8472" y="867"/>
                    </a:lnTo>
                    <a:cubicBezTo>
                      <a:pt x="14810" y="-1668"/>
                      <a:pt x="22416" y="1501"/>
                      <a:pt x="24951" y="8473"/>
                    </a:cubicBezTo>
                    <a:lnTo>
                      <a:pt x="24951" y="8473"/>
                    </a:lnTo>
                    <a:lnTo>
                      <a:pt x="24951" y="8473"/>
                    </a:lnTo>
                    <a:lnTo>
                      <a:pt x="24951" y="8473"/>
                    </a:lnTo>
                    <a:cubicBezTo>
                      <a:pt x="27486" y="14810"/>
                      <a:pt x="24317" y="22416"/>
                      <a:pt x="17345" y="24951"/>
                    </a:cubicBezTo>
                    <a:lnTo>
                      <a:pt x="17345" y="24951"/>
                    </a:lnTo>
                    <a:cubicBezTo>
                      <a:pt x="12275" y="26852"/>
                      <a:pt x="7205" y="25585"/>
                      <a:pt x="4036" y="21782"/>
                    </a:cubicBezTo>
                    <a:lnTo>
                      <a:pt x="4036" y="21782"/>
                    </a:lnTo>
                    <a:cubicBezTo>
                      <a:pt x="2768" y="21148"/>
                      <a:pt x="1501" y="19247"/>
                      <a:pt x="867" y="1734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15D06873-45A0-A998-8FDD-0F36B314EDCA}"/>
                  </a:ext>
                </a:extLst>
              </p:cNvPr>
              <p:cNvSpPr/>
              <p:nvPr/>
            </p:nvSpPr>
            <p:spPr>
              <a:xfrm>
                <a:off x="7785605" y="2192601"/>
                <a:ext cx="25499" cy="25544"/>
              </a:xfrm>
              <a:custGeom>
                <a:avLst/>
                <a:gdLst>
                  <a:gd name="connsiteX0" fmla="*/ 1319 w 25499"/>
                  <a:gd name="connsiteY0" fmla="*/ 7068 h 25544"/>
                  <a:gd name="connsiteX1" fmla="*/ 18431 w 25499"/>
                  <a:gd name="connsiteY1" fmla="*/ 1364 h 25544"/>
                  <a:gd name="connsiteX2" fmla="*/ 18431 w 25499"/>
                  <a:gd name="connsiteY2" fmla="*/ 1364 h 25544"/>
                  <a:gd name="connsiteX3" fmla="*/ 24135 w 25499"/>
                  <a:gd name="connsiteY3" fmla="*/ 18476 h 25544"/>
                  <a:gd name="connsiteX4" fmla="*/ 24135 w 25499"/>
                  <a:gd name="connsiteY4" fmla="*/ 18476 h 25544"/>
                  <a:gd name="connsiteX5" fmla="*/ 7023 w 25499"/>
                  <a:gd name="connsiteY5" fmla="*/ 24180 h 25544"/>
                  <a:gd name="connsiteX6" fmla="*/ 7023 w 25499"/>
                  <a:gd name="connsiteY6" fmla="*/ 24180 h 25544"/>
                  <a:gd name="connsiteX7" fmla="*/ 3854 w 25499"/>
                  <a:gd name="connsiteY7" fmla="*/ 21645 h 25544"/>
                  <a:gd name="connsiteX8" fmla="*/ 3854 w 25499"/>
                  <a:gd name="connsiteY8" fmla="*/ 21645 h 25544"/>
                  <a:gd name="connsiteX9" fmla="*/ 1319 w 25499"/>
                  <a:gd name="connsiteY9" fmla="*/ 7068 h 25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99" h="25544">
                    <a:moveTo>
                      <a:pt x="1319" y="7068"/>
                    </a:moveTo>
                    <a:cubicBezTo>
                      <a:pt x="4488" y="730"/>
                      <a:pt x="12093" y="-1805"/>
                      <a:pt x="18431" y="1364"/>
                    </a:cubicBezTo>
                    <a:lnTo>
                      <a:pt x="18431" y="1364"/>
                    </a:lnTo>
                    <a:cubicBezTo>
                      <a:pt x="24769" y="4533"/>
                      <a:pt x="27304" y="12138"/>
                      <a:pt x="24135" y="18476"/>
                    </a:cubicBezTo>
                    <a:lnTo>
                      <a:pt x="24135" y="18476"/>
                    </a:lnTo>
                    <a:cubicBezTo>
                      <a:pt x="20966" y="24814"/>
                      <a:pt x="13361" y="27349"/>
                      <a:pt x="7023" y="24180"/>
                    </a:cubicBezTo>
                    <a:lnTo>
                      <a:pt x="7023" y="24180"/>
                    </a:lnTo>
                    <a:cubicBezTo>
                      <a:pt x="5755" y="23547"/>
                      <a:pt x="4488" y="22913"/>
                      <a:pt x="3854" y="21645"/>
                    </a:cubicBezTo>
                    <a:lnTo>
                      <a:pt x="3854" y="21645"/>
                    </a:lnTo>
                    <a:cubicBezTo>
                      <a:pt x="51" y="17842"/>
                      <a:pt x="-1216" y="12138"/>
                      <a:pt x="1319" y="7068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48F72F2B-0AD3-9C50-D9B5-10A964D739BB}"/>
                  </a:ext>
                </a:extLst>
              </p:cNvPr>
              <p:cNvSpPr/>
              <p:nvPr/>
            </p:nvSpPr>
            <p:spPr>
              <a:xfrm>
                <a:off x="8034635" y="2439775"/>
                <a:ext cx="25544" cy="25499"/>
              </a:xfrm>
              <a:custGeom>
                <a:avLst/>
                <a:gdLst>
                  <a:gd name="connsiteX0" fmla="*/ 1364 w 25544"/>
                  <a:gd name="connsiteY0" fmla="*/ 18476 h 25499"/>
                  <a:gd name="connsiteX1" fmla="*/ 1364 w 25544"/>
                  <a:gd name="connsiteY1" fmla="*/ 18476 h 25499"/>
                  <a:gd name="connsiteX2" fmla="*/ 7068 w 25544"/>
                  <a:gd name="connsiteY2" fmla="*/ 1364 h 25499"/>
                  <a:gd name="connsiteX3" fmla="*/ 7068 w 25544"/>
                  <a:gd name="connsiteY3" fmla="*/ 1364 h 25499"/>
                  <a:gd name="connsiteX4" fmla="*/ 24180 w 25544"/>
                  <a:gd name="connsiteY4" fmla="*/ 7068 h 25499"/>
                  <a:gd name="connsiteX5" fmla="*/ 24180 w 25544"/>
                  <a:gd name="connsiteY5" fmla="*/ 7068 h 25499"/>
                  <a:gd name="connsiteX6" fmla="*/ 18476 w 25544"/>
                  <a:gd name="connsiteY6" fmla="*/ 24180 h 25499"/>
                  <a:gd name="connsiteX7" fmla="*/ 18476 w 25544"/>
                  <a:gd name="connsiteY7" fmla="*/ 24180 h 25499"/>
                  <a:gd name="connsiteX8" fmla="*/ 3899 w 25544"/>
                  <a:gd name="connsiteY8" fmla="*/ 21645 h 25499"/>
                  <a:gd name="connsiteX9" fmla="*/ 3899 w 25544"/>
                  <a:gd name="connsiteY9" fmla="*/ 21645 h 25499"/>
                  <a:gd name="connsiteX10" fmla="*/ 1364 w 25544"/>
                  <a:gd name="connsiteY10" fmla="*/ 18476 h 2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544" h="25499">
                    <a:moveTo>
                      <a:pt x="1364" y="18476"/>
                    </a:moveTo>
                    <a:lnTo>
                      <a:pt x="1364" y="18476"/>
                    </a:lnTo>
                    <a:cubicBezTo>
                      <a:pt x="-1805" y="12138"/>
                      <a:pt x="731" y="4533"/>
                      <a:pt x="7068" y="1364"/>
                    </a:cubicBezTo>
                    <a:lnTo>
                      <a:pt x="7068" y="1364"/>
                    </a:lnTo>
                    <a:cubicBezTo>
                      <a:pt x="13406" y="-1805"/>
                      <a:pt x="21011" y="730"/>
                      <a:pt x="24180" y="7068"/>
                    </a:cubicBezTo>
                    <a:lnTo>
                      <a:pt x="24180" y="7068"/>
                    </a:lnTo>
                    <a:cubicBezTo>
                      <a:pt x="27349" y="13406"/>
                      <a:pt x="24814" y="21011"/>
                      <a:pt x="18476" y="24180"/>
                    </a:cubicBezTo>
                    <a:lnTo>
                      <a:pt x="18476" y="24180"/>
                    </a:lnTo>
                    <a:cubicBezTo>
                      <a:pt x="13406" y="26715"/>
                      <a:pt x="7702" y="25448"/>
                      <a:pt x="3899" y="21645"/>
                    </a:cubicBezTo>
                    <a:lnTo>
                      <a:pt x="3899" y="21645"/>
                    </a:lnTo>
                    <a:cubicBezTo>
                      <a:pt x="3265" y="21011"/>
                      <a:pt x="1998" y="19744"/>
                      <a:pt x="1364" y="18476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id="{D08DC3FA-D204-41C0-DC90-54A5FED32B49}"/>
                  </a:ext>
                </a:extLst>
              </p:cNvPr>
              <p:cNvSpPr/>
              <p:nvPr/>
            </p:nvSpPr>
            <p:spPr>
              <a:xfrm>
                <a:off x="7830576" y="2216875"/>
                <a:ext cx="26113" cy="25516"/>
              </a:xfrm>
              <a:custGeom>
                <a:avLst/>
                <a:gdLst>
                  <a:gd name="connsiteX0" fmla="*/ 1981 w 26113"/>
                  <a:gd name="connsiteY0" fmla="*/ 6245 h 25516"/>
                  <a:gd name="connsiteX1" fmla="*/ 19726 w 26113"/>
                  <a:gd name="connsiteY1" fmla="*/ 1808 h 25516"/>
                  <a:gd name="connsiteX2" fmla="*/ 19726 w 26113"/>
                  <a:gd name="connsiteY2" fmla="*/ 1808 h 25516"/>
                  <a:gd name="connsiteX3" fmla="*/ 24163 w 26113"/>
                  <a:gd name="connsiteY3" fmla="*/ 19554 h 25516"/>
                  <a:gd name="connsiteX4" fmla="*/ 24163 w 26113"/>
                  <a:gd name="connsiteY4" fmla="*/ 19554 h 25516"/>
                  <a:gd name="connsiteX5" fmla="*/ 6417 w 26113"/>
                  <a:gd name="connsiteY5" fmla="*/ 23990 h 25516"/>
                  <a:gd name="connsiteX6" fmla="*/ 6417 w 26113"/>
                  <a:gd name="connsiteY6" fmla="*/ 23990 h 25516"/>
                  <a:gd name="connsiteX7" fmla="*/ 3882 w 26113"/>
                  <a:gd name="connsiteY7" fmla="*/ 22089 h 25516"/>
                  <a:gd name="connsiteX8" fmla="*/ 3882 w 26113"/>
                  <a:gd name="connsiteY8" fmla="*/ 22089 h 25516"/>
                  <a:gd name="connsiteX9" fmla="*/ 1981 w 26113"/>
                  <a:gd name="connsiteY9" fmla="*/ 6245 h 25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113" h="25516">
                    <a:moveTo>
                      <a:pt x="1981" y="6245"/>
                    </a:moveTo>
                    <a:cubicBezTo>
                      <a:pt x="5783" y="541"/>
                      <a:pt x="13389" y="-1995"/>
                      <a:pt x="19726" y="1808"/>
                    </a:cubicBezTo>
                    <a:lnTo>
                      <a:pt x="19726" y="1808"/>
                    </a:lnTo>
                    <a:cubicBezTo>
                      <a:pt x="26064" y="5611"/>
                      <a:pt x="27965" y="13216"/>
                      <a:pt x="24163" y="19554"/>
                    </a:cubicBezTo>
                    <a:lnTo>
                      <a:pt x="24163" y="19554"/>
                    </a:lnTo>
                    <a:cubicBezTo>
                      <a:pt x="20360" y="25258"/>
                      <a:pt x="12755" y="27159"/>
                      <a:pt x="6417" y="23990"/>
                    </a:cubicBezTo>
                    <a:lnTo>
                      <a:pt x="6417" y="23990"/>
                    </a:lnTo>
                    <a:cubicBezTo>
                      <a:pt x="5783" y="23357"/>
                      <a:pt x="4516" y="22723"/>
                      <a:pt x="3882" y="22089"/>
                    </a:cubicBezTo>
                    <a:lnTo>
                      <a:pt x="3882" y="22089"/>
                    </a:lnTo>
                    <a:cubicBezTo>
                      <a:pt x="-555" y="17653"/>
                      <a:pt x="-1188" y="11315"/>
                      <a:pt x="1981" y="6245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id="{62BB45EE-B4CF-D10F-9401-A99776D43AAA}"/>
                  </a:ext>
                </a:extLst>
              </p:cNvPr>
              <p:cNvSpPr/>
              <p:nvPr/>
            </p:nvSpPr>
            <p:spPr>
              <a:xfrm>
                <a:off x="8009937" y="2394824"/>
                <a:ext cx="25477" cy="26113"/>
              </a:xfrm>
              <a:custGeom>
                <a:avLst/>
                <a:gdLst>
                  <a:gd name="connsiteX0" fmla="*/ 1978 w 25477"/>
                  <a:gd name="connsiteY0" fmla="*/ 19697 h 26113"/>
                  <a:gd name="connsiteX1" fmla="*/ 1978 w 25477"/>
                  <a:gd name="connsiteY1" fmla="*/ 19697 h 26113"/>
                  <a:gd name="connsiteX2" fmla="*/ 5781 w 25477"/>
                  <a:gd name="connsiteY2" fmla="*/ 1951 h 26113"/>
                  <a:gd name="connsiteX3" fmla="*/ 5781 w 25477"/>
                  <a:gd name="connsiteY3" fmla="*/ 1951 h 26113"/>
                  <a:gd name="connsiteX4" fmla="*/ 23527 w 25477"/>
                  <a:gd name="connsiteY4" fmla="*/ 6388 h 26113"/>
                  <a:gd name="connsiteX5" fmla="*/ 23527 w 25477"/>
                  <a:gd name="connsiteY5" fmla="*/ 6388 h 26113"/>
                  <a:gd name="connsiteX6" fmla="*/ 19090 w 25477"/>
                  <a:gd name="connsiteY6" fmla="*/ 24133 h 26113"/>
                  <a:gd name="connsiteX7" fmla="*/ 19090 w 25477"/>
                  <a:gd name="connsiteY7" fmla="*/ 24133 h 26113"/>
                  <a:gd name="connsiteX8" fmla="*/ 3246 w 25477"/>
                  <a:gd name="connsiteY8" fmla="*/ 22232 h 26113"/>
                  <a:gd name="connsiteX9" fmla="*/ 3246 w 25477"/>
                  <a:gd name="connsiteY9" fmla="*/ 22232 h 26113"/>
                  <a:gd name="connsiteX10" fmla="*/ 1978 w 25477"/>
                  <a:gd name="connsiteY10" fmla="*/ 19697 h 2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477" h="26113">
                    <a:moveTo>
                      <a:pt x="1978" y="19697"/>
                    </a:moveTo>
                    <a:lnTo>
                      <a:pt x="1978" y="19697"/>
                    </a:lnTo>
                    <a:cubicBezTo>
                      <a:pt x="-1824" y="13993"/>
                      <a:pt x="77" y="5754"/>
                      <a:pt x="5781" y="1951"/>
                    </a:cubicBezTo>
                    <a:lnTo>
                      <a:pt x="5781" y="1951"/>
                    </a:lnTo>
                    <a:cubicBezTo>
                      <a:pt x="12119" y="-1852"/>
                      <a:pt x="19724" y="50"/>
                      <a:pt x="23527" y="6388"/>
                    </a:cubicBezTo>
                    <a:lnTo>
                      <a:pt x="23527" y="6388"/>
                    </a:lnTo>
                    <a:cubicBezTo>
                      <a:pt x="27330" y="12092"/>
                      <a:pt x="25428" y="20331"/>
                      <a:pt x="19090" y="24133"/>
                    </a:cubicBezTo>
                    <a:lnTo>
                      <a:pt x="19090" y="24133"/>
                    </a:lnTo>
                    <a:cubicBezTo>
                      <a:pt x="14020" y="27302"/>
                      <a:pt x="7682" y="26668"/>
                      <a:pt x="3246" y="22232"/>
                    </a:cubicBezTo>
                    <a:lnTo>
                      <a:pt x="3246" y="22232"/>
                    </a:lnTo>
                    <a:cubicBezTo>
                      <a:pt x="3246" y="21598"/>
                      <a:pt x="2612" y="20964"/>
                      <a:pt x="1978" y="19697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30B2B07C-25DB-D495-BFD0-5D3B29CC245B}"/>
                </a:ext>
              </a:extLst>
            </p:cNvPr>
            <p:cNvGrpSpPr/>
            <p:nvPr/>
          </p:nvGrpSpPr>
          <p:grpSpPr>
            <a:xfrm>
              <a:off x="5035056" y="2242766"/>
              <a:ext cx="2986365" cy="2986365"/>
              <a:chOff x="5035056" y="2242766"/>
              <a:chExt cx="2986365" cy="2986365"/>
            </a:xfrm>
            <a:solidFill>
              <a:schemeClr val="accent1"/>
            </a:solidFill>
          </p:grpSpPr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9A70A36-0FBD-9CC2-7D8A-2499E78C0F92}"/>
                  </a:ext>
                </a:extLst>
              </p:cNvPr>
              <p:cNvSpPr/>
              <p:nvPr/>
            </p:nvSpPr>
            <p:spPr>
              <a:xfrm>
                <a:off x="5035056" y="2254808"/>
                <a:ext cx="121051" cy="121051"/>
              </a:xfrm>
              <a:custGeom>
                <a:avLst/>
                <a:gdLst>
                  <a:gd name="connsiteX0" fmla="*/ 0 w 121051"/>
                  <a:gd name="connsiteY0" fmla="*/ 0 h 121051"/>
                  <a:gd name="connsiteX1" fmla="*/ 25351 w 121051"/>
                  <a:gd name="connsiteY1" fmla="*/ 121052 h 121051"/>
                  <a:gd name="connsiteX2" fmla="*/ 121052 w 121051"/>
                  <a:gd name="connsiteY2" fmla="*/ 25351 h 12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051" h="121051">
                    <a:moveTo>
                      <a:pt x="0" y="0"/>
                    </a:moveTo>
                    <a:lnTo>
                      <a:pt x="25351" y="121052"/>
                    </a:lnTo>
                    <a:lnTo>
                      <a:pt x="121052" y="25351"/>
                    </a:ln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4FCDB32-729C-D6A8-D201-7A54D12E74CB}"/>
                  </a:ext>
                </a:extLst>
              </p:cNvPr>
              <p:cNvSpPr/>
              <p:nvPr/>
            </p:nvSpPr>
            <p:spPr>
              <a:xfrm>
                <a:off x="5047098" y="5108080"/>
                <a:ext cx="121685" cy="121051"/>
              </a:xfrm>
              <a:custGeom>
                <a:avLst/>
                <a:gdLst>
                  <a:gd name="connsiteX0" fmla="*/ 0 w 121685"/>
                  <a:gd name="connsiteY0" fmla="*/ 121052 h 121051"/>
                  <a:gd name="connsiteX1" fmla="*/ 121686 w 121685"/>
                  <a:gd name="connsiteY1" fmla="*/ 95700 h 121051"/>
                  <a:gd name="connsiteX2" fmla="*/ 25351 w 121685"/>
                  <a:gd name="connsiteY2" fmla="*/ 0 h 12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685" h="121051">
                    <a:moveTo>
                      <a:pt x="0" y="121052"/>
                    </a:moveTo>
                    <a:lnTo>
                      <a:pt x="121686" y="95700"/>
                    </a:lnTo>
                    <a:lnTo>
                      <a:pt x="25351" y="0"/>
                    </a:ln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D60F8E86-10AA-8C9D-9DF8-5F09E22CDDDD}"/>
                  </a:ext>
                </a:extLst>
              </p:cNvPr>
              <p:cNvSpPr/>
              <p:nvPr/>
            </p:nvSpPr>
            <p:spPr>
              <a:xfrm>
                <a:off x="7900370" y="5095405"/>
                <a:ext cx="121051" cy="121685"/>
              </a:xfrm>
              <a:custGeom>
                <a:avLst/>
                <a:gdLst>
                  <a:gd name="connsiteX0" fmla="*/ 121052 w 121051"/>
                  <a:gd name="connsiteY0" fmla="*/ 121686 h 121685"/>
                  <a:gd name="connsiteX1" fmla="*/ 95700 w 121051"/>
                  <a:gd name="connsiteY1" fmla="*/ 0 h 121685"/>
                  <a:gd name="connsiteX2" fmla="*/ 0 w 121051"/>
                  <a:gd name="connsiteY2" fmla="*/ 96334 h 121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051" h="121685">
                    <a:moveTo>
                      <a:pt x="121052" y="121686"/>
                    </a:moveTo>
                    <a:lnTo>
                      <a:pt x="95700" y="0"/>
                    </a:lnTo>
                    <a:lnTo>
                      <a:pt x="0" y="96334"/>
                    </a:ln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2BE7997C-24DD-B8D4-5A53-440B82235201}"/>
                  </a:ext>
                </a:extLst>
              </p:cNvPr>
              <p:cNvSpPr/>
              <p:nvPr/>
            </p:nvSpPr>
            <p:spPr>
              <a:xfrm>
                <a:off x="7887695" y="2242766"/>
                <a:ext cx="121685" cy="121051"/>
              </a:xfrm>
              <a:custGeom>
                <a:avLst/>
                <a:gdLst>
                  <a:gd name="connsiteX0" fmla="*/ 121686 w 121685"/>
                  <a:gd name="connsiteY0" fmla="*/ 0 h 121051"/>
                  <a:gd name="connsiteX1" fmla="*/ 0 w 121685"/>
                  <a:gd name="connsiteY1" fmla="*/ 25351 h 121051"/>
                  <a:gd name="connsiteX2" fmla="*/ 96334 w 121685"/>
                  <a:gd name="connsiteY2" fmla="*/ 121052 h 12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685" h="121051">
                    <a:moveTo>
                      <a:pt x="121686" y="0"/>
                    </a:moveTo>
                    <a:lnTo>
                      <a:pt x="0" y="25351"/>
                    </a:lnTo>
                    <a:lnTo>
                      <a:pt x="96334" y="121052"/>
                    </a:ln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5EC02AAA-D78C-9430-15A0-A4483430E17E}"/>
                </a:ext>
              </a:extLst>
            </p:cNvPr>
            <p:cNvSpPr/>
            <p:nvPr/>
          </p:nvSpPr>
          <p:spPr>
            <a:xfrm>
              <a:off x="5042662" y="2263681"/>
              <a:ext cx="1356286" cy="1332836"/>
            </a:xfrm>
            <a:custGeom>
              <a:avLst/>
              <a:gdLst>
                <a:gd name="connsiteX0" fmla="*/ 626173 w 1356286"/>
                <a:gd name="connsiteY0" fmla="*/ 1332837 h 1332836"/>
                <a:gd name="connsiteX1" fmla="*/ 1356287 w 1356286"/>
                <a:gd name="connsiteY1" fmla="*/ 624272 h 1332836"/>
                <a:gd name="connsiteX2" fmla="*/ 1356287 w 1356286"/>
                <a:gd name="connsiteY2" fmla="*/ 0 h 1332836"/>
                <a:gd name="connsiteX3" fmla="*/ 780182 w 1356286"/>
                <a:gd name="connsiteY3" fmla="*/ 169219 h 1332836"/>
                <a:gd name="connsiteX4" fmla="*/ 802364 w 1356286"/>
                <a:gd name="connsiteY4" fmla="*/ 200908 h 1332836"/>
                <a:gd name="connsiteX5" fmla="*/ 673073 w 1356286"/>
                <a:gd name="connsiteY5" fmla="*/ 798561 h 1332836"/>
                <a:gd name="connsiteX6" fmla="*/ 171120 w 1356286"/>
                <a:gd name="connsiteY6" fmla="*/ 774478 h 1332836"/>
                <a:gd name="connsiteX7" fmla="*/ 0 w 1356286"/>
                <a:gd name="connsiteY7" fmla="*/ 1332837 h 1332836"/>
                <a:gd name="connsiteX8" fmla="*/ 626173 w 1356286"/>
                <a:gd name="connsiteY8" fmla="*/ 1332837 h 133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6286" h="1332836">
                  <a:moveTo>
                    <a:pt x="626173" y="1332837"/>
                  </a:moveTo>
                  <a:cubicBezTo>
                    <a:pt x="689551" y="965245"/>
                    <a:pt x="984892" y="676876"/>
                    <a:pt x="1356287" y="624272"/>
                  </a:cubicBezTo>
                  <a:lnTo>
                    <a:pt x="1356287" y="0"/>
                  </a:lnTo>
                  <a:cubicBezTo>
                    <a:pt x="1149041" y="17112"/>
                    <a:pt x="954471" y="76053"/>
                    <a:pt x="780182" y="169219"/>
                  </a:cubicBezTo>
                  <a:cubicBezTo>
                    <a:pt x="787787" y="179359"/>
                    <a:pt x="795392" y="189500"/>
                    <a:pt x="802364" y="200908"/>
                  </a:cubicBezTo>
                  <a:cubicBezTo>
                    <a:pt x="931655" y="401816"/>
                    <a:pt x="873981" y="669270"/>
                    <a:pt x="673073" y="798561"/>
                  </a:cubicBezTo>
                  <a:cubicBezTo>
                    <a:pt x="513995" y="901234"/>
                    <a:pt x="312453" y="886023"/>
                    <a:pt x="171120" y="774478"/>
                  </a:cubicBezTo>
                  <a:cubicBezTo>
                    <a:pt x="79856" y="943697"/>
                    <a:pt x="20281" y="1132563"/>
                    <a:pt x="0" y="1332837"/>
                  </a:cubicBezTo>
                  <a:lnTo>
                    <a:pt x="626173" y="1332837"/>
                  </a:lnTo>
                  <a:close/>
                </a:path>
              </a:pathLst>
            </a:custGeom>
            <a:solidFill>
              <a:schemeClr val="accent1"/>
            </a:solidFill>
            <a:ln w="63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B9713CA2-C25F-DBAC-F8B2-47CB01D447A0}"/>
                </a:ext>
              </a:extLst>
            </p:cNvPr>
            <p:cNvSpPr/>
            <p:nvPr/>
          </p:nvSpPr>
          <p:spPr>
            <a:xfrm>
              <a:off x="5040760" y="3865240"/>
              <a:ext cx="1348047" cy="1358821"/>
            </a:xfrm>
            <a:custGeom>
              <a:avLst/>
              <a:gdLst>
                <a:gd name="connsiteX0" fmla="*/ 1348048 w 1348047"/>
                <a:gd name="connsiteY0" fmla="*/ 1358822 h 1358821"/>
                <a:gd name="connsiteX1" fmla="*/ 1348048 w 1348047"/>
                <a:gd name="connsiteY1" fmla="*/ 733916 h 1358821"/>
                <a:gd name="connsiteX2" fmla="*/ 623638 w 1348047"/>
                <a:gd name="connsiteY2" fmla="*/ 0 h 1358821"/>
                <a:gd name="connsiteX3" fmla="*/ 0 w 1348047"/>
                <a:gd name="connsiteY3" fmla="*/ 0 h 1358821"/>
                <a:gd name="connsiteX4" fmla="*/ 173655 w 1348047"/>
                <a:gd name="connsiteY4" fmla="*/ 585612 h 1358821"/>
                <a:gd name="connsiteX5" fmla="*/ 216752 w 1348047"/>
                <a:gd name="connsiteY5" fmla="*/ 553923 h 1358821"/>
                <a:gd name="connsiteX6" fmla="*/ 814406 w 1348047"/>
                <a:gd name="connsiteY6" fmla="*/ 683214 h 1358821"/>
                <a:gd name="connsiteX7" fmla="*/ 785252 w 1348047"/>
                <a:gd name="connsiteY7" fmla="*/ 1192138 h 1358821"/>
                <a:gd name="connsiteX8" fmla="*/ 1348048 w 1348047"/>
                <a:gd name="connsiteY8" fmla="*/ 1358822 h 135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8047" h="1358821">
                  <a:moveTo>
                    <a:pt x="1348048" y="1358822"/>
                  </a:moveTo>
                  <a:lnTo>
                    <a:pt x="1348048" y="733916"/>
                  </a:lnTo>
                  <a:cubicBezTo>
                    <a:pt x="972217" y="676242"/>
                    <a:pt x="676242" y="377098"/>
                    <a:pt x="623638" y="0"/>
                  </a:cubicBezTo>
                  <a:lnTo>
                    <a:pt x="0" y="0"/>
                  </a:lnTo>
                  <a:cubicBezTo>
                    <a:pt x="17112" y="210415"/>
                    <a:pt x="77955" y="408787"/>
                    <a:pt x="173655" y="585612"/>
                  </a:cubicBezTo>
                  <a:cubicBezTo>
                    <a:pt x="186965" y="574204"/>
                    <a:pt x="201542" y="563429"/>
                    <a:pt x="216752" y="553923"/>
                  </a:cubicBezTo>
                  <a:cubicBezTo>
                    <a:pt x="417660" y="424632"/>
                    <a:pt x="685115" y="482306"/>
                    <a:pt x="814406" y="683214"/>
                  </a:cubicBezTo>
                  <a:cubicBezTo>
                    <a:pt x="918979" y="845461"/>
                    <a:pt x="901233" y="1050805"/>
                    <a:pt x="785252" y="1192138"/>
                  </a:cubicBezTo>
                  <a:cubicBezTo>
                    <a:pt x="955738" y="1282768"/>
                    <a:pt x="1145872" y="1341076"/>
                    <a:pt x="1348048" y="1358822"/>
                  </a:cubicBezTo>
                  <a:close/>
                </a:path>
              </a:pathLst>
            </a:custGeom>
            <a:solidFill>
              <a:schemeClr val="accent1"/>
            </a:solidFill>
            <a:ln w="63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844D69BD-A542-4ACD-71E6-7C606EB95B36}"/>
                </a:ext>
              </a:extLst>
            </p:cNvPr>
            <p:cNvSpPr/>
            <p:nvPr/>
          </p:nvSpPr>
          <p:spPr>
            <a:xfrm>
              <a:off x="6667671" y="2266216"/>
              <a:ext cx="1332836" cy="1340442"/>
            </a:xfrm>
            <a:custGeom>
              <a:avLst/>
              <a:gdLst>
                <a:gd name="connsiteX0" fmla="*/ 707931 w 1332836"/>
                <a:gd name="connsiteY0" fmla="*/ 1340442 h 1340442"/>
                <a:gd name="connsiteX1" fmla="*/ 1332837 w 1332836"/>
                <a:gd name="connsiteY1" fmla="*/ 1340442 h 1340442"/>
                <a:gd name="connsiteX2" fmla="*/ 1158548 w 1332836"/>
                <a:gd name="connsiteY2" fmla="*/ 767506 h 1340442"/>
                <a:gd name="connsiteX3" fmla="*/ 1131929 w 1332836"/>
                <a:gd name="connsiteY3" fmla="*/ 786520 h 1340442"/>
                <a:gd name="connsiteX4" fmla="*/ 534276 w 1332836"/>
                <a:gd name="connsiteY4" fmla="*/ 657229 h 1340442"/>
                <a:gd name="connsiteX5" fmla="*/ 550120 w 1332836"/>
                <a:gd name="connsiteY5" fmla="*/ 166050 h 1340442"/>
                <a:gd name="connsiteX6" fmla="*/ 0 w 1332836"/>
                <a:gd name="connsiteY6" fmla="*/ 0 h 1340442"/>
                <a:gd name="connsiteX7" fmla="*/ 0 w 1332836"/>
                <a:gd name="connsiteY7" fmla="*/ 625540 h 1340442"/>
                <a:gd name="connsiteX8" fmla="*/ 707931 w 1332836"/>
                <a:gd name="connsiteY8" fmla="*/ 1340442 h 13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2836" h="1340442">
                  <a:moveTo>
                    <a:pt x="707931" y="1340442"/>
                  </a:moveTo>
                  <a:lnTo>
                    <a:pt x="1332837" y="1340442"/>
                  </a:lnTo>
                  <a:cubicBezTo>
                    <a:pt x="1313823" y="1134464"/>
                    <a:pt x="1252981" y="940528"/>
                    <a:pt x="1158548" y="767506"/>
                  </a:cubicBezTo>
                  <a:cubicBezTo>
                    <a:pt x="1149675" y="773844"/>
                    <a:pt x="1140802" y="780182"/>
                    <a:pt x="1131929" y="786520"/>
                  </a:cubicBezTo>
                  <a:cubicBezTo>
                    <a:pt x="931021" y="915810"/>
                    <a:pt x="663567" y="858137"/>
                    <a:pt x="534276" y="657229"/>
                  </a:cubicBezTo>
                  <a:cubicBezTo>
                    <a:pt x="434139" y="501953"/>
                    <a:pt x="446180" y="306115"/>
                    <a:pt x="550120" y="166050"/>
                  </a:cubicBezTo>
                  <a:cubicBezTo>
                    <a:pt x="382802" y="76687"/>
                    <a:pt x="197105" y="19013"/>
                    <a:pt x="0" y="0"/>
                  </a:cubicBezTo>
                  <a:lnTo>
                    <a:pt x="0" y="625540"/>
                  </a:lnTo>
                  <a:cubicBezTo>
                    <a:pt x="363155" y="687016"/>
                    <a:pt x="648990" y="975386"/>
                    <a:pt x="707931" y="1340442"/>
                  </a:cubicBezTo>
                  <a:close/>
                </a:path>
              </a:pathLst>
            </a:custGeom>
            <a:solidFill>
              <a:schemeClr val="accent1"/>
            </a:solidFill>
            <a:ln w="63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4557E4A9-3168-CC9E-4EFA-7DD6A72777D4}"/>
                </a:ext>
              </a:extLst>
            </p:cNvPr>
            <p:cNvSpPr/>
            <p:nvPr/>
          </p:nvSpPr>
          <p:spPr>
            <a:xfrm>
              <a:off x="6658164" y="3875381"/>
              <a:ext cx="1342977" cy="1348681"/>
            </a:xfrm>
            <a:custGeom>
              <a:avLst/>
              <a:gdLst>
                <a:gd name="connsiteX0" fmla="*/ 718705 w 1342977"/>
                <a:gd name="connsiteY0" fmla="*/ 0 h 1348681"/>
                <a:gd name="connsiteX1" fmla="*/ 0 w 1342977"/>
                <a:gd name="connsiteY1" fmla="*/ 723776 h 1348681"/>
                <a:gd name="connsiteX2" fmla="*/ 0 w 1342977"/>
                <a:gd name="connsiteY2" fmla="*/ 1348681 h 1348681"/>
                <a:gd name="connsiteX3" fmla="*/ 581809 w 1342977"/>
                <a:gd name="connsiteY3" fmla="*/ 1169956 h 1348681"/>
                <a:gd name="connsiteX4" fmla="*/ 553923 w 1342977"/>
                <a:gd name="connsiteY4" fmla="*/ 1131929 h 1348681"/>
                <a:gd name="connsiteX5" fmla="*/ 683214 w 1342977"/>
                <a:gd name="connsiteY5" fmla="*/ 534276 h 1348681"/>
                <a:gd name="connsiteX6" fmla="*/ 1181364 w 1342977"/>
                <a:gd name="connsiteY6" fmla="*/ 555190 h 1348681"/>
                <a:gd name="connsiteX7" fmla="*/ 1342977 w 1342977"/>
                <a:gd name="connsiteY7" fmla="*/ 0 h 1348681"/>
                <a:gd name="connsiteX8" fmla="*/ 718705 w 1342977"/>
                <a:gd name="connsiteY8" fmla="*/ 0 h 134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2977" h="1348681">
                  <a:moveTo>
                    <a:pt x="718705" y="0"/>
                  </a:moveTo>
                  <a:cubicBezTo>
                    <a:pt x="662299" y="371394"/>
                    <a:pt x="370127" y="664834"/>
                    <a:pt x="0" y="723776"/>
                  </a:cubicBezTo>
                  <a:lnTo>
                    <a:pt x="0" y="1348681"/>
                  </a:lnTo>
                  <a:cubicBezTo>
                    <a:pt x="209147" y="1329668"/>
                    <a:pt x="406252" y="1266924"/>
                    <a:pt x="581809" y="1169956"/>
                  </a:cubicBezTo>
                  <a:cubicBezTo>
                    <a:pt x="572302" y="1157914"/>
                    <a:pt x="562796" y="1145238"/>
                    <a:pt x="553923" y="1131929"/>
                  </a:cubicBezTo>
                  <a:cubicBezTo>
                    <a:pt x="424632" y="931021"/>
                    <a:pt x="482306" y="663567"/>
                    <a:pt x="683214" y="534276"/>
                  </a:cubicBezTo>
                  <a:cubicBezTo>
                    <a:pt x="841024" y="432237"/>
                    <a:pt x="1040665" y="446814"/>
                    <a:pt x="1181364" y="555190"/>
                  </a:cubicBezTo>
                  <a:cubicBezTo>
                    <a:pt x="1269459" y="386605"/>
                    <a:pt x="1325865" y="199007"/>
                    <a:pt x="1342977" y="0"/>
                  </a:cubicBezTo>
                  <a:lnTo>
                    <a:pt x="718705" y="0"/>
                  </a:lnTo>
                  <a:close/>
                </a:path>
              </a:pathLst>
            </a:custGeom>
            <a:solidFill>
              <a:schemeClr val="accent1"/>
            </a:solidFill>
            <a:ln w="63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36" name="Graphic 4">
              <a:extLst>
                <a:ext uri="{FF2B5EF4-FFF2-40B4-BE49-F238E27FC236}">
                  <a16:creationId xmlns:a16="http://schemas.microsoft.com/office/drawing/2014/main" id="{DA697403-EB98-A9B4-F2A8-94C93AB3A9BF}"/>
                </a:ext>
              </a:extLst>
            </p:cNvPr>
            <p:cNvGrpSpPr/>
            <p:nvPr/>
          </p:nvGrpSpPr>
          <p:grpSpPr>
            <a:xfrm>
              <a:off x="5098997" y="2306707"/>
              <a:ext cx="2858484" cy="2858484"/>
              <a:chOff x="5098997" y="2306707"/>
              <a:chExt cx="2858484" cy="2858484"/>
            </a:xfrm>
            <a:solidFill>
              <a:schemeClr val="accent1"/>
            </a:solidFill>
          </p:grpSpPr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EA7EDF5D-BF2C-879C-653C-C54C3403B9CD}"/>
                  </a:ext>
                </a:extLst>
              </p:cNvPr>
              <p:cNvSpPr/>
              <p:nvPr/>
            </p:nvSpPr>
            <p:spPr>
              <a:xfrm>
                <a:off x="5098997" y="2317201"/>
                <a:ext cx="763845" cy="764126"/>
              </a:xfrm>
              <a:custGeom>
                <a:avLst/>
                <a:gdLst>
                  <a:gd name="connsiteX0" fmla="*/ 702932 w 763845"/>
                  <a:gd name="connsiteY0" fmla="*/ 175274 h 764126"/>
                  <a:gd name="connsiteX1" fmla="*/ 588852 w 763845"/>
                  <a:gd name="connsiteY1" fmla="*/ 703212 h 764126"/>
                  <a:gd name="connsiteX2" fmla="*/ 60914 w 763845"/>
                  <a:gd name="connsiteY2" fmla="*/ 589132 h 764126"/>
                  <a:gd name="connsiteX3" fmla="*/ 174994 w 763845"/>
                  <a:gd name="connsiteY3" fmla="*/ 61194 h 764126"/>
                  <a:gd name="connsiteX4" fmla="*/ 702932 w 763845"/>
                  <a:gd name="connsiteY4" fmla="*/ 175274 h 76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845" h="764126">
                    <a:moveTo>
                      <a:pt x="702932" y="175274"/>
                    </a:moveTo>
                    <a:cubicBezTo>
                      <a:pt x="817012" y="352733"/>
                      <a:pt x="766310" y="588498"/>
                      <a:pt x="588852" y="703212"/>
                    </a:cubicBezTo>
                    <a:cubicBezTo>
                      <a:pt x="411394" y="817292"/>
                      <a:pt x="175628" y="766590"/>
                      <a:pt x="60914" y="589132"/>
                    </a:cubicBezTo>
                    <a:cubicBezTo>
                      <a:pt x="-53166" y="411674"/>
                      <a:pt x="-2464" y="175908"/>
                      <a:pt x="174994" y="61194"/>
                    </a:cubicBezTo>
                    <a:cubicBezTo>
                      <a:pt x="353086" y="-53520"/>
                      <a:pt x="588852" y="-2184"/>
                      <a:pt x="702932" y="17527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5478A9A6-690D-DEFB-726D-CBB34884DE6F}"/>
                  </a:ext>
                </a:extLst>
              </p:cNvPr>
              <p:cNvSpPr/>
              <p:nvPr/>
            </p:nvSpPr>
            <p:spPr>
              <a:xfrm>
                <a:off x="7193636" y="4390572"/>
                <a:ext cx="763845" cy="764126"/>
              </a:xfrm>
              <a:custGeom>
                <a:avLst/>
                <a:gdLst>
                  <a:gd name="connsiteX0" fmla="*/ 60914 w 763845"/>
                  <a:gd name="connsiteY0" fmla="*/ 588852 h 764126"/>
                  <a:gd name="connsiteX1" fmla="*/ 174994 w 763845"/>
                  <a:gd name="connsiteY1" fmla="*/ 60914 h 764126"/>
                  <a:gd name="connsiteX2" fmla="*/ 702932 w 763845"/>
                  <a:gd name="connsiteY2" fmla="*/ 174994 h 764126"/>
                  <a:gd name="connsiteX3" fmla="*/ 588852 w 763845"/>
                  <a:gd name="connsiteY3" fmla="*/ 702932 h 764126"/>
                  <a:gd name="connsiteX4" fmla="*/ 60914 w 763845"/>
                  <a:gd name="connsiteY4" fmla="*/ 588852 h 76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845" h="764126">
                    <a:moveTo>
                      <a:pt x="60914" y="588852"/>
                    </a:moveTo>
                    <a:cubicBezTo>
                      <a:pt x="-53166" y="411394"/>
                      <a:pt x="-2464" y="175628"/>
                      <a:pt x="174994" y="60914"/>
                    </a:cubicBezTo>
                    <a:cubicBezTo>
                      <a:pt x="352452" y="-53166"/>
                      <a:pt x="588218" y="-2464"/>
                      <a:pt x="702932" y="174994"/>
                    </a:cubicBezTo>
                    <a:cubicBezTo>
                      <a:pt x="817012" y="352452"/>
                      <a:pt x="766310" y="588218"/>
                      <a:pt x="588852" y="702932"/>
                    </a:cubicBezTo>
                    <a:cubicBezTo>
                      <a:pt x="410760" y="817646"/>
                      <a:pt x="174994" y="766310"/>
                      <a:pt x="60914" y="588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68F42D92-5727-302D-F355-7F57883A635A}"/>
                  </a:ext>
                </a:extLst>
              </p:cNvPr>
              <p:cNvSpPr/>
              <p:nvPr/>
            </p:nvSpPr>
            <p:spPr>
              <a:xfrm>
                <a:off x="5109491" y="4401346"/>
                <a:ext cx="764126" cy="763845"/>
              </a:xfrm>
              <a:custGeom>
                <a:avLst/>
                <a:gdLst>
                  <a:gd name="connsiteX0" fmla="*/ 175274 w 764126"/>
                  <a:gd name="connsiteY0" fmla="*/ 60914 h 763845"/>
                  <a:gd name="connsiteX1" fmla="*/ 703212 w 764126"/>
                  <a:gd name="connsiteY1" fmla="*/ 174994 h 763845"/>
                  <a:gd name="connsiteX2" fmla="*/ 589132 w 764126"/>
                  <a:gd name="connsiteY2" fmla="*/ 702932 h 763845"/>
                  <a:gd name="connsiteX3" fmla="*/ 61194 w 764126"/>
                  <a:gd name="connsiteY3" fmla="*/ 588852 h 763845"/>
                  <a:gd name="connsiteX4" fmla="*/ 175274 w 764126"/>
                  <a:gd name="connsiteY4" fmla="*/ 60914 h 763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126" h="763845">
                    <a:moveTo>
                      <a:pt x="175274" y="60914"/>
                    </a:moveTo>
                    <a:cubicBezTo>
                      <a:pt x="352733" y="-53166"/>
                      <a:pt x="588498" y="-2464"/>
                      <a:pt x="703212" y="174994"/>
                    </a:cubicBezTo>
                    <a:cubicBezTo>
                      <a:pt x="817292" y="352452"/>
                      <a:pt x="766590" y="588218"/>
                      <a:pt x="589132" y="702932"/>
                    </a:cubicBezTo>
                    <a:cubicBezTo>
                      <a:pt x="411674" y="817012"/>
                      <a:pt x="175908" y="766310"/>
                      <a:pt x="61194" y="588852"/>
                    </a:cubicBezTo>
                    <a:cubicBezTo>
                      <a:pt x="-53520" y="410760"/>
                      <a:pt x="-2184" y="174994"/>
                      <a:pt x="175274" y="60914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832FAB81-D893-D4EE-7A4E-3DC42D5E35D0}"/>
                  </a:ext>
                </a:extLst>
              </p:cNvPr>
              <p:cNvSpPr/>
              <p:nvPr/>
            </p:nvSpPr>
            <p:spPr>
              <a:xfrm>
                <a:off x="7182862" y="2306707"/>
                <a:ext cx="764126" cy="763845"/>
              </a:xfrm>
              <a:custGeom>
                <a:avLst/>
                <a:gdLst>
                  <a:gd name="connsiteX0" fmla="*/ 588852 w 764126"/>
                  <a:gd name="connsiteY0" fmla="*/ 702932 h 763845"/>
                  <a:gd name="connsiteX1" fmla="*/ 60914 w 764126"/>
                  <a:gd name="connsiteY1" fmla="*/ 588852 h 763845"/>
                  <a:gd name="connsiteX2" fmla="*/ 174994 w 764126"/>
                  <a:gd name="connsiteY2" fmla="*/ 60914 h 763845"/>
                  <a:gd name="connsiteX3" fmla="*/ 702932 w 764126"/>
                  <a:gd name="connsiteY3" fmla="*/ 174994 h 763845"/>
                  <a:gd name="connsiteX4" fmla="*/ 588852 w 764126"/>
                  <a:gd name="connsiteY4" fmla="*/ 702932 h 763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126" h="763845">
                    <a:moveTo>
                      <a:pt x="588852" y="702932"/>
                    </a:moveTo>
                    <a:cubicBezTo>
                      <a:pt x="411394" y="817012"/>
                      <a:pt x="175628" y="766310"/>
                      <a:pt x="60914" y="588852"/>
                    </a:cubicBezTo>
                    <a:cubicBezTo>
                      <a:pt x="-53166" y="411394"/>
                      <a:pt x="-2464" y="175628"/>
                      <a:pt x="174994" y="60914"/>
                    </a:cubicBezTo>
                    <a:cubicBezTo>
                      <a:pt x="352452" y="-53166"/>
                      <a:pt x="588218" y="-2464"/>
                      <a:pt x="702932" y="174994"/>
                    </a:cubicBezTo>
                    <a:cubicBezTo>
                      <a:pt x="817646" y="353086"/>
                      <a:pt x="766310" y="588852"/>
                      <a:pt x="588852" y="702932"/>
                    </a:cubicBezTo>
                    <a:close/>
                  </a:path>
                </a:pathLst>
              </a:custGeom>
              <a:grpFill/>
              <a:ln w="63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041" name="Graphic 4">
              <a:extLst>
                <a:ext uri="{FF2B5EF4-FFF2-40B4-BE49-F238E27FC236}">
                  <a16:creationId xmlns:a16="http://schemas.microsoft.com/office/drawing/2014/main" id="{61B11E4C-D781-3257-E31C-E93E69948E27}"/>
                </a:ext>
              </a:extLst>
            </p:cNvPr>
            <p:cNvGrpSpPr/>
            <p:nvPr/>
          </p:nvGrpSpPr>
          <p:grpSpPr>
            <a:xfrm>
              <a:off x="5176149" y="2384169"/>
              <a:ext cx="2703870" cy="2703560"/>
              <a:chOff x="5176149" y="2384169"/>
              <a:chExt cx="2703870" cy="2703560"/>
            </a:xfrm>
            <a:solidFill>
              <a:srgbClr val="FFFFFF"/>
            </a:solidFill>
          </p:grpSpPr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99A15E03-856B-AD4D-CD6C-A2379E2B4E39}"/>
                  </a:ext>
                </a:extLst>
              </p:cNvPr>
              <p:cNvSpPr/>
              <p:nvPr/>
            </p:nvSpPr>
            <p:spPr>
              <a:xfrm>
                <a:off x="5176149" y="2393834"/>
                <a:ext cx="610499" cy="610506"/>
              </a:xfrm>
              <a:custGeom>
                <a:avLst/>
                <a:gdLst>
                  <a:gd name="connsiteX0" fmla="*/ 49041 w 610499"/>
                  <a:gd name="connsiteY0" fmla="*/ 470670 h 610506"/>
                  <a:gd name="connsiteX1" fmla="*/ 139672 w 610499"/>
                  <a:gd name="connsiteY1" fmla="*/ 48573 h 610506"/>
                  <a:gd name="connsiteX2" fmla="*/ 561768 w 610499"/>
                  <a:gd name="connsiteY2" fmla="*/ 139837 h 610506"/>
                  <a:gd name="connsiteX3" fmla="*/ 470504 w 610499"/>
                  <a:gd name="connsiteY3" fmla="*/ 561934 h 610506"/>
                  <a:gd name="connsiteX4" fmla="*/ 49041 w 610499"/>
                  <a:gd name="connsiteY4" fmla="*/ 470670 h 61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499" h="610506">
                    <a:moveTo>
                      <a:pt x="49041" y="470670"/>
                    </a:moveTo>
                    <a:cubicBezTo>
                      <a:pt x="-42857" y="328703"/>
                      <a:pt x="-1661" y="139837"/>
                      <a:pt x="139672" y="48573"/>
                    </a:cubicBezTo>
                    <a:cubicBezTo>
                      <a:pt x="281004" y="-42691"/>
                      <a:pt x="469870" y="-1496"/>
                      <a:pt x="561768" y="139837"/>
                    </a:cubicBezTo>
                    <a:cubicBezTo>
                      <a:pt x="653033" y="281804"/>
                      <a:pt x="612471" y="470670"/>
                      <a:pt x="470504" y="561934"/>
                    </a:cubicBezTo>
                    <a:cubicBezTo>
                      <a:pt x="328538" y="653198"/>
                      <a:pt x="140305" y="612002"/>
                      <a:pt x="49041" y="4706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246" cap="flat">
                <a:noFill/>
                <a:prstDash val="solid"/>
                <a:miter/>
              </a:ln>
              <a:effectLst>
                <a:outerShdw blurRad="635000" sx="102000" sy="102000" algn="c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0FE16479-24D5-2E23-CDF4-C7E51C41F380}"/>
                  </a:ext>
                </a:extLst>
              </p:cNvPr>
              <p:cNvSpPr/>
              <p:nvPr/>
            </p:nvSpPr>
            <p:spPr>
              <a:xfrm>
                <a:off x="7269196" y="4467558"/>
                <a:ext cx="610823" cy="610506"/>
              </a:xfrm>
              <a:custGeom>
                <a:avLst/>
                <a:gdLst>
                  <a:gd name="connsiteX0" fmla="*/ 562092 w 610823"/>
                  <a:gd name="connsiteY0" fmla="*/ 139837 h 610506"/>
                  <a:gd name="connsiteX1" fmla="*/ 470828 w 610823"/>
                  <a:gd name="connsiteY1" fmla="*/ 561934 h 610506"/>
                  <a:gd name="connsiteX2" fmla="*/ 48731 w 610823"/>
                  <a:gd name="connsiteY2" fmla="*/ 470670 h 610506"/>
                  <a:gd name="connsiteX3" fmla="*/ 139995 w 610823"/>
                  <a:gd name="connsiteY3" fmla="*/ 48573 h 610506"/>
                  <a:gd name="connsiteX4" fmla="*/ 562092 w 610823"/>
                  <a:gd name="connsiteY4" fmla="*/ 139837 h 610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823" h="610506">
                    <a:moveTo>
                      <a:pt x="562092" y="139837"/>
                    </a:moveTo>
                    <a:cubicBezTo>
                      <a:pt x="653356" y="281804"/>
                      <a:pt x="612794" y="470670"/>
                      <a:pt x="470828" y="561934"/>
                    </a:cubicBezTo>
                    <a:cubicBezTo>
                      <a:pt x="329495" y="653198"/>
                      <a:pt x="140629" y="612002"/>
                      <a:pt x="48731" y="470670"/>
                    </a:cubicBezTo>
                    <a:cubicBezTo>
                      <a:pt x="-42533" y="328703"/>
                      <a:pt x="-1971" y="139837"/>
                      <a:pt x="139995" y="48573"/>
                    </a:cubicBezTo>
                    <a:cubicBezTo>
                      <a:pt x="281962" y="-42691"/>
                      <a:pt x="470828" y="-1496"/>
                      <a:pt x="562092" y="1398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246" cap="flat">
                <a:noFill/>
                <a:prstDash val="solid"/>
                <a:miter/>
              </a:ln>
              <a:effectLst>
                <a:outerShdw blurRad="635000" sx="102000" sy="102000" algn="c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90D10C68-8564-50BC-9A08-231723937764}"/>
                  </a:ext>
                </a:extLst>
              </p:cNvPr>
              <p:cNvSpPr/>
              <p:nvPr/>
            </p:nvSpPr>
            <p:spPr>
              <a:xfrm>
                <a:off x="5186124" y="4477540"/>
                <a:ext cx="610311" cy="610189"/>
              </a:xfrm>
              <a:custGeom>
                <a:avLst/>
                <a:gdLst>
                  <a:gd name="connsiteX0" fmla="*/ 470036 w 610311"/>
                  <a:gd name="connsiteY0" fmla="*/ 561458 h 610189"/>
                  <a:gd name="connsiteX1" fmla="*/ 48573 w 610311"/>
                  <a:gd name="connsiteY1" fmla="*/ 470194 h 610189"/>
                  <a:gd name="connsiteX2" fmla="*/ 139837 w 610311"/>
                  <a:gd name="connsiteY2" fmla="*/ 48731 h 610189"/>
                  <a:gd name="connsiteX3" fmla="*/ 561300 w 610311"/>
                  <a:gd name="connsiteY3" fmla="*/ 139995 h 610189"/>
                  <a:gd name="connsiteX4" fmla="*/ 470036 w 610311"/>
                  <a:gd name="connsiteY4" fmla="*/ 561458 h 61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311" h="610189">
                    <a:moveTo>
                      <a:pt x="470036" y="561458"/>
                    </a:moveTo>
                    <a:cubicBezTo>
                      <a:pt x="328069" y="652722"/>
                      <a:pt x="139837" y="612161"/>
                      <a:pt x="48573" y="470194"/>
                    </a:cubicBezTo>
                    <a:cubicBezTo>
                      <a:pt x="-42691" y="328228"/>
                      <a:pt x="-1496" y="139995"/>
                      <a:pt x="139837" y="48731"/>
                    </a:cubicBezTo>
                    <a:cubicBezTo>
                      <a:pt x="281804" y="-42533"/>
                      <a:pt x="470036" y="-1971"/>
                      <a:pt x="561300" y="139995"/>
                    </a:cubicBezTo>
                    <a:cubicBezTo>
                      <a:pt x="653198" y="281328"/>
                      <a:pt x="612002" y="470194"/>
                      <a:pt x="470036" y="56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246" cap="flat">
                <a:noFill/>
                <a:prstDash val="solid"/>
                <a:miter/>
              </a:ln>
              <a:effectLst>
                <a:outerShdw blurRad="635000" sx="102000" sy="102000" algn="c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D0F4850E-5848-6FED-29DF-CF3D35070746}"/>
                  </a:ext>
                </a:extLst>
              </p:cNvPr>
              <p:cNvSpPr/>
              <p:nvPr/>
            </p:nvSpPr>
            <p:spPr>
              <a:xfrm>
                <a:off x="7260043" y="2384169"/>
                <a:ext cx="610311" cy="610189"/>
              </a:xfrm>
              <a:custGeom>
                <a:avLst/>
                <a:gdLst>
                  <a:gd name="connsiteX0" fmla="*/ 140276 w 610311"/>
                  <a:gd name="connsiteY0" fmla="*/ 48731 h 610189"/>
                  <a:gd name="connsiteX1" fmla="*/ 561738 w 610311"/>
                  <a:gd name="connsiteY1" fmla="*/ 139995 h 610189"/>
                  <a:gd name="connsiteX2" fmla="*/ 470474 w 610311"/>
                  <a:gd name="connsiteY2" fmla="*/ 561458 h 610189"/>
                  <a:gd name="connsiteX3" fmla="*/ 49011 w 610311"/>
                  <a:gd name="connsiteY3" fmla="*/ 470194 h 610189"/>
                  <a:gd name="connsiteX4" fmla="*/ 140276 w 610311"/>
                  <a:gd name="connsiteY4" fmla="*/ 48731 h 610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311" h="610189">
                    <a:moveTo>
                      <a:pt x="140276" y="48731"/>
                    </a:moveTo>
                    <a:cubicBezTo>
                      <a:pt x="282242" y="-42533"/>
                      <a:pt x="470474" y="-1971"/>
                      <a:pt x="561738" y="139995"/>
                    </a:cubicBezTo>
                    <a:cubicBezTo>
                      <a:pt x="653003" y="281328"/>
                      <a:pt x="611807" y="470194"/>
                      <a:pt x="470474" y="561458"/>
                    </a:cubicBezTo>
                    <a:cubicBezTo>
                      <a:pt x="329142" y="652722"/>
                      <a:pt x="140276" y="612161"/>
                      <a:pt x="49011" y="470194"/>
                    </a:cubicBezTo>
                    <a:cubicBezTo>
                      <a:pt x="-42886" y="328861"/>
                      <a:pt x="-1691" y="139995"/>
                      <a:pt x="140276" y="487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246" cap="flat">
                <a:noFill/>
                <a:prstDash val="solid"/>
                <a:miter/>
              </a:ln>
              <a:effectLst>
                <a:outerShdw blurRad="635000" sx="102000" sy="102000" algn="ctr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238B64C3-7F9A-6AD2-9F32-5F5C923D5CA0}"/>
              </a:ext>
            </a:extLst>
          </p:cNvPr>
          <p:cNvSpPr txBox="1"/>
          <p:nvPr/>
        </p:nvSpPr>
        <p:spPr>
          <a:xfrm>
            <a:off x="956785" y="1440563"/>
            <a:ext cx="3578558" cy="11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400" dirty="0"/>
              <a:t>High-throughput screening and trial-and-error methods can be time-consuming, expensive, and yield fewer viable candidates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354D0DC8-3718-B84B-7163-9DDE33731A13}"/>
              </a:ext>
            </a:extLst>
          </p:cNvPr>
          <p:cNvSpPr txBox="1"/>
          <p:nvPr/>
        </p:nvSpPr>
        <p:spPr>
          <a:xfrm>
            <a:off x="980045" y="3040346"/>
            <a:ext cx="3463832" cy="11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400" dirty="0"/>
              <a:t>Drug design allows for the creation of synthetic molecules with specific properties, such as gut-restriction, CNS penetration, etc.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FA872513-9020-0EF5-07CD-10D657A87039}"/>
              </a:ext>
            </a:extLst>
          </p:cNvPr>
          <p:cNvSpPr txBox="1"/>
          <p:nvPr/>
        </p:nvSpPr>
        <p:spPr>
          <a:xfrm>
            <a:off x="7754334" y="1564375"/>
            <a:ext cx="3555296" cy="58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400" dirty="0"/>
              <a:t>Drug design benefits from advancements in computational biology and AI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23C80226-371E-086C-58C8-982F656CBCBA}"/>
              </a:ext>
            </a:extLst>
          </p:cNvPr>
          <p:cNvSpPr txBox="1"/>
          <p:nvPr/>
        </p:nvSpPr>
        <p:spPr>
          <a:xfrm>
            <a:off x="7754334" y="3244823"/>
            <a:ext cx="3555296" cy="11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400" dirty="0"/>
              <a:t>Drug design enables the creation of drugs tailored to individual genetic profiles (EGFR mutants) or specific disease subtypes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BD74E76E-5333-2CAD-CE86-C0B5EFB44964}"/>
              </a:ext>
            </a:extLst>
          </p:cNvPr>
          <p:cNvSpPr txBox="1"/>
          <p:nvPr/>
        </p:nvSpPr>
        <p:spPr>
          <a:xfrm>
            <a:off x="1073426" y="4894958"/>
            <a:ext cx="101873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+mj-lt"/>
              </a:rPr>
              <a:t>Technological progress is driving the transition from traditional drug discovery to innovative drug design</a:t>
            </a:r>
          </a:p>
        </p:txBody>
      </p:sp>
      <p:pic>
        <p:nvPicPr>
          <p:cNvPr id="1056" name="Graphic 1055">
            <a:extLst>
              <a:ext uri="{FF2B5EF4-FFF2-40B4-BE49-F238E27FC236}">
                <a16:creationId xmlns:a16="http://schemas.microsoft.com/office/drawing/2014/main" id="{E60514AF-00DD-6A88-5351-2A082F712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1615" y="1736784"/>
            <a:ext cx="297466" cy="297466"/>
          </a:xfrm>
          <a:prstGeom prst="rect">
            <a:avLst/>
          </a:prstGeom>
        </p:spPr>
      </p:pic>
      <p:pic>
        <p:nvPicPr>
          <p:cNvPr id="1057" name="Graphic 1056">
            <a:extLst>
              <a:ext uri="{FF2B5EF4-FFF2-40B4-BE49-F238E27FC236}">
                <a16:creationId xmlns:a16="http://schemas.microsoft.com/office/drawing/2014/main" id="{DAF6F436-8CE5-DB74-1EF5-80C5B54C2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2711" y="1729452"/>
            <a:ext cx="297466" cy="297466"/>
          </a:xfrm>
          <a:prstGeom prst="rect">
            <a:avLst/>
          </a:prstGeom>
        </p:spPr>
      </p:pic>
      <p:pic>
        <p:nvPicPr>
          <p:cNvPr id="1058" name="Graphic 1057">
            <a:extLst>
              <a:ext uri="{FF2B5EF4-FFF2-40B4-BE49-F238E27FC236}">
                <a16:creationId xmlns:a16="http://schemas.microsoft.com/office/drawing/2014/main" id="{0BB4638E-8AE8-6AC7-76EC-6D84C441C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1615" y="3649222"/>
            <a:ext cx="297466" cy="297466"/>
          </a:xfrm>
          <a:prstGeom prst="rect">
            <a:avLst/>
          </a:prstGeom>
        </p:spPr>
      </p:pic>
      <p:pic>
        <p:nvPicPr>
          <p:cNvPr id="1059" name="Graphic 1058">
            <a:extLst>
              <a:ext uri="{FF2B5EF4-FFF2-40B4-BE49-F238E27FC236}">
                <a16:creationId xmlns:a16="http://schemas.microsoft.com/office/drawing/2014/main" id="{44936E9B-6BEB-C20F-366F-E3DC9EC1BE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2711" y="3649222"/>
            <a:ext cx="297466" cy="29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0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BF9168F8-98AC-6326-4D6C-00937A3164A4}"/>
              </a:ext>
            </a:extLst>
          </p:cNvPr>
          <p:cNvGrpSpPr/>
          <p:nvPr/>
        </p:nvGrpSpPr>
        <p:grpSpPr>
          <a:xfrm>
            <a:off x="4306721" y="1307464"/>
            <a:ext cx="3578558" cy="3012978"/>
            <a:chOff x="3671459" y="1387650"/>
            <a:chExt cx="4849082" cy="408269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0A1D2D2-4C8B-F067-0B39-F136CE825BD1}"/>
                </a:ext>
              </a:extLst>
            </p:cNvPr>
            <p:cNvGrpSpPr/>
            <p:nvPr/>
          </p:nvGrpSpPr>
          <p:grpSpPr>
            <a:xfrm>
              <a:off x="3671459" y="1387650"/>
              <a:ext cx="4849082" cy="4082699"/>
              <a:chOff x="13422439" y="1667622"/>
              <a:chExt cx="4849082" cy="4082699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10D2FB0-8C85-85C5-1EB7-387FA90984E5}"/>
                  </a:ext>
                </a:extLst>
              </p:cNvPr>
              <p:cNvSpPr/>
              <p:nvPr/>
            </p:nvSpPr>
            <p:spPr>
              <a:xfrm>
                <a:off x="13961268" y="2029286"/>
                <a:ext cx="3128009" cy="3128010"/>
              </a:xfrm>
              <a:custGeom>
                <a:avLst/>
                <a:gdLst>
                  <a:gd name="connsiteX0" fmla="*/ 1564005 w 3128009"/>
                  <a:gd name="connsiteY0" fmla="*/ 0 h 3128010"/>
                  <a:gd name="connsiteX1" fmla="*/ 0 w 3128009"/>
                  <a:gd name="connsiteY1" fmla="*/ 1564005 h 3128010"/>
                  <a:gd name="connsiteX2" fmla="*/ 1564005 w 3128009"/>
                  <a:gd name="connsiteY2" fmla="*/ 3128010 h 3128010"/>
                  <a:gd name="connsiteX3" fmla="*/ 3128010 w 3128009"/>
                  <a:gd name="connsiteY3" fmla="*/ 1564005 h 3128010"/>
                  <a:gd name="connsiteX4" fmla="*/ 1564005 w 3128009"/>
                  <a:gd name="connsiteY4" fmla="*/ 0 h 3128010"/>
                  <a:gd name="connsiteX5" fmla="*/ 1564005 w 3128009"/>
                  <a:gd name="connsiteY5" fmla="*/ 2951417 h 3128010"/>
                  <a:gd name="connsiteX6" fmla="*/ 176594 w 3128009"/>
                  <a:gd name="connsiteY6" fmla="*/ 1564005 h 3128010"/>
                  <a:gd name="connsiteX7" fmla="*/ 1564005 w 3128009"/>
                  <a:gd name="connsiteY7" fmla="*/ 176594 h 3128010"/>
                  <a:gd name="connsiteX8" fmla="*/ 2951416 w 3128009"/>
                  <a:gd name="connsiteY8" fmla="*/ 1564005 h 3128010"/>
                  <a:gd name="connsiteX9" fmla="*/ 1564005 w 3128009"/>
                  <a:gd name="connsiteY9" fmla="*/ 2951417 h 312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28009" h="3128010">
                    <a:moveTo>
                      <a:pt x="1564005" y="0"/>
                    </a:moveTo>
                    <a:cubicBezTo>
                      <a:pt x="700278" y="0"/>
                      <a:pt x="0" y="700183"/>
                      <a:pt x="0" y="1564005"/>
                    </a:cubicBezTo>
                    <a:cubicBezTo>
                      <a:pt x="0" y="2427827"/>
                      <a:pt x="700183" y="3128010"/>
                      <a:pt x="1564005" y="3128010"/>
                    </a:cubicBezTo>
                    <a:cubicBezTo>
                      <a:pt x="2427828" y="3128010"/>
                      <a:pt x="3128010" y="2427827"/>
                      <a:pt x="3128010" y="1564005"/>
                    </a:cubicBezTo>
                    <a:cubicBezTo>
                      <a:pt x="3128010" y="700183"/>
                      <a:pt x="2427828" y="0"/>
                      <a:pt x="1564005" y="0"/>
                    </a:cubicBezTo>
                    <a:close/>
                    <a:moveTo>
                      <a:pt x="1564005" y="2951417"/>
                    </a:moveTo>
                    <a:cubicBezTo>
                      <a:pt x="797814" y="2951417"/>
                      <a:pt x="176594" y="2330291"/>
                      <a:pt x="176594" y="1564005"/>
                    </a:cubicBezTo>
                    <a:cubicBezTo>
                      <a:pt x="176594" y="797814"/>
                      <a:pt x="797719" y="176594"/>
                      <a:pt x="1564005" y="176594"/>
                    </a:cubicBezTo>
                    <a:cubicBezTo>
                      <a:pt x="2330291" y="176594"/>
                      <a:pt x="2951416" y="797719"/>
                      <a:pt x="2951416" y="1564005"/>
                    </a:cubicBezTo>
                    <a:cubicBezTo>
                      <a:pt x="2951416" y="2330196"/>
                      <a:pt x="2330291" y="2951417"/>
                      <a:pt x="1564005" y="29514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E9864C0-8B28-3CDD-2A74-B013C2068787}"/>
                  </a:ext>
                </a:extLst>
              </p:cNvPr>
              <p:cNvSpPr/>
              <p:nvPr/>
            </p:nvSpPr>
            <p:spPr>
              <a:xfrm>
                <a:off x="16191642" y="2590880"/>
                <a:ext cx="2004822" cy="2004821"/>
              </a:xfrm>
              <a:custGeom>
                <a:avLst/>
                <a:gdLst>
                  <a:gd name="connsiteX0" fmla="*/ 2004822 w 2004822"/>
                  <a:gd name="connsiteY0" fmla="*/ 1002411 h 2004821"/>
                  <a:gd name="connsiteX1" fmla="*/ 1002411 w 2004822"/>
                  <a:gd name="connsiteY1" fmla="*/ 2004822 h 2004821"/>
                  <a:gd name="connsiteX2" fmla="*/ 0 w 2004822"/>
                  <a:gd name="connsiteY2" fmla="*/ 1002411 h 2004821"/>
                  <a:gd name="connsiteX3" fmla="*/ 1002411 w 2004822"/>
                  <a:gd name="connsiteY3" fmla="*/ 0 h 2004821"/>
                  <a:gd name="connsiteX4" fmla="*/ 2004822 w 2004822"/>
                  <a:gd name="connsiteY4" fmla="*/ 1002411 h 200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4822" h="2004821">
                    <a:moveTo>
                      <a:pt x="2004822" y="1002411"/>
                    </a:moveTo>
                    <a:cubicBezTo>
                      <a:pt x="2004822" y="1556027"/>
                      <a:pt x="1556028" y="2004822"/>
                      <a:pt x="1002411" y="2004822"/>
                    </a:cubicBezTo>
                    <a:cubicBezTo>
                      <a:pt x="448795" y="2004822"/>
                      <a:pt x="0" y="1556027"/>
                      <a:pt x="0" y="1002411"/>
                    </a:cubicBezTo>
                    <a:cubicBezTo>
                      <a:pt x="0" y="448795"/>
                      <a:pt x="448795" y="0"/>
                      <a:pt x="1002411" y="0"/>
                    </a:cubicBezTo>
                    <a:cubicBezTo>
                      <a:pt x="1556028" y="0"/>
                      <a:pt x="2004822" y="448795"/>
                      <a:pt x="2004822" y="10024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278E12A-833D-F82A-8268-15628346AEBD}"/>
                  </a:ext>
                </a:extLst>
              </p:cNvPr>
              <p:cNvSpPr/>
              <p:nvPr/>
            </p:nvSpPr>
            <p:spPr>
              <a:xfrm>
                <a:off x="13574932" y="1848914"/>
                <a:ext cx="4431072" cy="3812499"/>
              </a:xfrm>
              <a:custGeom>
                <a:avLst/>
                <a:gdLst>
                  <a:gd name="connsiteX0" fmla="*/ 3616073 w 4431072"/>
                  <a:gd name="connsiteY0" fmla="*/ 931990 h 3812499"/>
                  <a:gd name="connsiteX1" fmla="*/ 2839500 w 4431072"/>
                  <a:gd name="connsiteY1" fmla="*/ 1515587 h 3812499"/>
                  <a:gd name="connsiteX2" fmla="*/ 2643000 w 4431072"/>
                  <a:gd name="connsiteY2" fmla="*/ 1664272 h 3812499"/>
                  <a:gd name="connsiteX3" fmla="*/ 2642428 w 4431072"/>
                  <a:gd name="connsiteY3" fmla="*/ 1664272 h 3812499"/>
                  <a:gd name="connsiteX4" fmla="*/ 2360583 w 4431072"/>
                  <a:gd name="connsiteY4" fmla="*/ 1502061 h 3812499"/>
                  <a:gd name="connsiteX5" fmla="*/ 1979488 w 4431072"/>
                  <a:gd name="connsiteY5" fmla="*/ 1268317 h 3812499"/>
                  <a:gd name="connsiteX6" fmla="*/ 1738886 w 4431072"/>
                  <a:gd name="connsiteY6" fmla="*/ 1316800 h 3812499"/>
                  <a:gd name="connsiteX7" fmla="*/ 1494380 w 4431072"/>
                  <a:gd name="connsiteY7" fmla="*/ 1275080 h 3812499"/>
                  <a:gd name="connsiteX8" fmla="*/ 1490474 w 4431072"/>
                  <a:gd name="connsiteY8" fmla="*/ 1271175 h 3812499"/>
                  <a:gd name="connsiteX9" fmla="*/ 1421990 w 4431072"/>
                  <a:gd name="connsiteY9" fmla="*/ 966375 h 3812499"/>
                  <a:gd name="connsiteX10" fmla="*/ 1459994 w 4431072"/>
                  <a:gd name="connsiteY10" fmla="*/ 692150 h 3812499"/>
                  <a:gd name="connsiteX11" fmla="*/ 756287 w 4431072"/>
                  <a:gd name="connsiteY11" fmla="*/ 445 h 3812499"/>
                  <a:gd name="connsiteX12" fmla="*/ 383 w 4431072"/>
                  <a:gd name="connsiteY12" fmla="*/ 754444 h 3812499"/>
                  <a:gd name="connsiteX13" fmla="*/ 705138 w 4431072"/>
                  <a:gd name="connsiteY13" fmla="*/ 1460532 h 3812499"/>
                  <a:gd name="connsiteX14" fmla="*/ 1109189 w 4431072"/>
                  <a:gd name="connsiteY14" fmla="*/ 1355186 h 3812499"/>
                  <a:gd name="connsiteX15" fmla="*/ 1395129 w 4431072"/>
                  <a:gd name="connsiteY15" fmla="*/ 1374140 h 3812499"/>
                  <a:gd name="connsiteX16" fmla="*/ 1400844 w 4431072"/>
                  <a:gd name="connsiteY16" fmla="*/ 1378903 h 3812499"/>
                  <a:gd name="connsiteX17" fmla="*/ 1486283 w 4431072"/>
                  <a:gd name="connsiteY17" fmla="*/ 1633316 h 3812499"/>
                  <a:gd name="connsiteX18" fmla="*/ 1474282 w 4431072"/>
                  <a:gd name="connsiteY18" fmla="*/ 1776095 h 3812499"/>
                  <a:gd name="connsiteX19" fmla="*/ 1583915 w 4431072"/>
                  <a:gd name="connsiteY19" fmla="*/ 2049367 h 3812499"/>
                  <a:gd name="connsiteX20" fmla="*/ 1584581 w 4431072"/>
                  <a:gd name="connsiteY20" fmla="*/ 2182146 h 3812499"/>
                  <a:gd name="connsiteX21" fmla="*/ 1580105 w 4431072"/>
                  <a:gd name="connsiteY21" fmla="*/ 2187671 h 3812499"/>
                  <a:gd name="connsiteX22" fmla="*/ 1438277 w 4431072"/>
                  <a:gd name="connsiteY22" fmla="*/ 2223104 h 3812499"/>
                  <a:gd name="connsiteX23" fmla="*/ 1112427 w 4431072"/>
                  <a:gd name="connsiteY23" fmla="*/ 2161477 h 3812499"/>
                  <a:gd name="connsiteX24" fmla="*/ 298897 w 4431072"/>
                  <a:gd name="connsiteY24" fmla="*/ 2993105 h 3812499"/>
                  <a:gd name="connsiteX25" fmla="*/ 1140240 w 4431072"/>
                  <a:gd name="connsiteY25" fmla="*/ 3812350 h 3812499"/>
                  <a:gd name="connsiteX26" fmla="*/ 1949865 w 4431072"/>
                  <a:gd name="connsiteY26" fmla="*/ 3004058 h 3812499"/>
                  <a:gd name="connsiteX27" fmla="*/ 1701358 w 4431072"/>
                  <a:gd name="connsiteY27" fmla="*/ 2396649 h 3812499"/>
                  <a:gd name="connsiteX28" fmla="*/ 1677450 w 4431072"/>
                  <a:gd name="connsiteY28" fmla="*/ 2252060 h 3812499"/>
                  <a:gd name="connsiteX29" fmla="*/ 1678784 w 4431072"/>
                  <a:gd name="connsiteY29" fmla="*/ 2249583 h 3812499"/>
                  <a:gd name="connsiteX30" fmla="*/ 1803942 w 4431072"/>
                  <a:gd name="connsiteY30" fmla="*/ 2198529 h 3812499"/>
                  <a:gd name="connsiteX31" fmla="*/ 1906622 w 4431072"/>
                  <a:gd name="connsiteY31" fmla="*/ 2219389 h 3812499"/>
                  <a:gd name="connsiteX32" fmla="*/ 2360393 w 4431072"/>
                  <a:gd name="connsiteY32" fmla="*/ 1987455 h 3812499"/>
                  <a:gd name="connsiteX33" fmla="*/ 2642714 w 4431072"/>
                  <a:gd name="connsiteY33" fmla="*/ 1824482 h 3812499"/>
                  <a:gd name="connsiteX34" fmla="*/ 2642714 w 4431072"/>
                  <a:gd name="connsiteY34" fmla="*/ 1824482 h 3812499"/>
                  <a:gd name="connsiteX35" fmla="*/ 2839310 w 4431072"/>
                  <a:gd name="connsiteY35" fmla="*/ 1973739 h 3812499"/>
                  <a:gd name="connsiteX36" fmla="*/ 3618740 w 4431072"/>
                  <a:gd name="connsiteY36" fmla="*/ 2556860 h 3812499"/>
                  <a:gd name="connsiteX37" fmla="*/ 4430842 w 4431072"/>
                  <a:gd name="connsiteY37" fmla="*/ 1724946 h 3812499"/>
                  <a:gd name="connsiteX38" fmla="*/ 3616073 w 4431072"/>
                  <a:gd name="connsiteY38" fmla="*/ 931990 h 3812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431072" h="3812499">
                    <a:moveTo>
                      <a:pt x="3616073" y="931990"/>
                    </a:moveTo>
                    <a:cubicBezTo>
                      <a:pt x="3248218" y="933323"/>
                      <a:pt x="2937989" y="1179259"/>
                      <a:pt x="2839500" y="1515587"/>
                    </a:cubicBezTo>
                    <a:cubicBezTo>
                      <a:pt x="2813783" y="1603312"/>
                      <a:pt x="2734439" y="1664272"/>
                      <a:pt x="2643000" y="1664272"/>
                    </a:cubicBezTo>
                    <a:lnTo>
                      <a:pt x="2642428" y="1664272"/>
                    </a:lnTo>
                    <a:cubicBezTo>
                      <a:pt x="2526318" y="1664272"/>
                      <a:pt x="2419924" y="1601883"/>
                      <a:pt x="2360583" y="1502061"/>
                    </a:cubicBezTo>
                    <a:cubicBezTo>
                      <a:pt x="2282002" y="1369759"/>
                      <a:pt x="2141222" y="1277938"/>
                      <a:pt x="1979488" y="1268317"/>
                    </a:cubicBezTo>
                    <a:cubicBezTo>
                      <a:pt x="1892810" y="1263174"/>
                      <a:pt x="1810705" y="1281176"/>
                      <a:pt x="1738886" y="1316800"/>
                    </a:cubicBezTo>
                    <a:cubicBezTo>
                      <a:pt x="1657352" y="1357281"/>
                      <a:pt x="1558769" y="1339374"/>
                      <a:pt x="1494380" y="1275080"/>
                    </a:cubicBezTo>
                    <a:lnTo>
                      <a:pt x="1490474" y="1271175"/>
                    </a:lnTo>
                    <a:cubicBezTo>
                      <a:pt x="1410655" y="1191355"/>
                      <a:pt x="1385509" y="1073245"/>
                      <a:pt x="1421990" y="966375"/>
                    </a:cubicBezTo>
                    <a:cubicBezTo>
                      <a:pt x="1451136" y="881031"/>
                      <a:pt x="1464852" y="788448"/>
                      <a:pt x="1459994" y="692150"/>
                    </a:cubicBezTo>
                    <a:cubicBezTo>
                      <a:pt x="1441421" y="328676"/>
                      <a:pt x="1120047" y="13018"/>
                      <a:pt x="756287" y="445"/>
                    </a:cubicBezTo>
                    <a:cubicBezTo>
                      <a:pt x="333092" y="-14129"/>
                      <a:pt x="-13142" y="331438"/>
                      <a:pt x="383" y="754444"/>
                    </a:cubicBezTo>
                    <a:cubicBezTo>
                      <a:pt x="12194" y="1124776"/>
                      <a:pt x="334901" y="1448054"/>
                      <a:pt x="705138" y="1460532"/>
                    </a:cubicBezTo>
                    <a:cubicBezTo>
                      <a:pt x="853347" y="1465580"/>
                      <a:pt x="992126" y="1426337"/>
                      <a:pt x="1109189" y="1355186"/>
                    </a:cubicBezTo>
                    <a:cubicBezTo>
                      <a:pt x="1199390" y="1300321"/>
                      <a:pt x="1313976" y="1306703"/>
                      <a:pt x="1395129" y="1374140"/>
                    </a:cubicBezTo>
                    <a:lnTo>
                      <a:pt x="1400844" y="1378903"/>
                    </a:lnTo>
                    <a:cubicBezTo>
                      <a:pt x="1475139" y="1440720"/>
                      <a:pt x="1508762" y="1539304"/>
                      <a:pt x="1486283" y="1633316"/>
                    </a:cubicBezTo>
                    <a:cubicBezTo>
                      <a:pt x="1475425" y="1678750"/>
                      <a:pt x="1471043" y="1726661"/>
                      <a:pt x="1474282" y="1776095"/>
                    </a:cubicBezTo>
                    <a:cubicBezTo>
                      <a:pt x="1480949" y="1879251"/>
                      <a:pt x="1521050" y="1974025"/>
                      <a:pt x="1583915" y="2049367"/>
                    </a:cubicBezTo>
                    <a:cubicBezTo>
                      <a:pt x="1615919" y="2087658"/>
                      <a:pt x="1616014" y="2143379"/>
                      <a:pt x="1584581" y="2182146"/>
                    </a:cubicBezTo>
                    <a:lnTo>
                      <a:pt x="1580105" y="2187671"/>
                    </a:lnTo>
                    <a:cubicBezTo>
                      <a:pt x="1546005" y="2229771"/>
                      <a:pt x="1488379" y="2243678"/>
                      <a:pt x="1438277" y="2223104"/>
                    </a:cubicBezTo>
                    <a:cubicBezTo>
                      <a:pt x="1338074" y="2181860"/>
                      <a:pt x="1227965" y="2159762"/>
                      <a:pt x="1112427" y="2161477"/>
                    </a:cubicBezTo>
                    <a:cubicBezTo>
                      <a:pt x="661037" y="2167954"/>
                      <a:pt x="295658" y="2541715"/>
                      <a:pt x="298897" y="2993105"/>
                    </a:cubicBezTo>
                    <a:cubicBezTo>
                      <a:pt x="302231" y="3451447"/>
                      <a:pt x="679135" y="3821018"/>
                      <a:pt x="1140240" y="3812350"/>
                    </a:cubicBezTo>
                    <a:cubicBezTo>
                      <a:pt x="1581057" y="3804158"/>
                      <a:pt x="1940912" y="3444875"/>
                      <a:pt x="1949865" y="3004058"/>
                    </a:cubicBezTo>
                    <a:cubicBezTo>
                      <a:pt x="1954723" y="2765838"/>
                      <a:pt x="1858520" y="2550192"/>
                      <a:pt x="1701358" y="2396649"/>
                    </a:cubicBezTo>
                    <a:cubicBezTo>
                      <a:pt x="1662496" y="2358644"/>
                      <a:pt x="1652209" y="2300256"/>
                      <a:pt x="1677450" y="2252060"/>
                    </a:cubicBezTo>
                    <a:lnTo>
                      <a:pt x="1678784" y="2249583"/>
                    </a:lnTo>
                    <a:cubicBezTo>
                      <a:pt x="1702501" y="2204339"/>
                      <a:pt x="1755269" y="2182813"/>
                      <a:pt x="1803942" y="2198529"/>
                    </a:cubicBezTo>
                    <a:cubicBezTo>
                      <a:pt x="1836803" y="2209102"/>
                      <a:pt x="1871189" y="2216246"/>
                      <a:pt x="1906622" y="2219389"/>
                    </a:cubicBezTo>
                    <a:cubicBezTo>
                      <a:pt x="2099122" y="2236438"/>
                      <a:pt x="2270572" y="2138998"/>
                      <a:pt x="2360393" y="1987455"/>
                    </a:cubicBezTo>
                    <a:cubicBezTo>
                      <a:pt x="2419829" y="1887347"/>
                      <a:pt x="2526223" y="1824482"/>
                      <a:pt x="2642714" y="1824482"/>
                    </a:cubicBezTo>
                    <a:lnTo>
                      <a:pt x="2642714" y="1824482"/>
                    </a:lnTo>
                    <a:cubicBezTo>
                      <a:pt x="2734344" y="1824482"/>
                      <a:pt x="2813592" y="1885823"/>
                      <a:pt x="2839310" y="1973739"/>
                    </a:cubicBezTo>
                    <a:cubicBezTo>
                      <a:pt x="2938275" y="2310734"/>
                      <a:pt x="3249742" y="2556860"/>
                      <a:pt x="3618740" y="2556860"/>
                    </a:cubicBezTo>
                    <a:cubicBezTo>
                      <a:pt x="4073940" y="2556860"/>
                      <a:pt x="4441605" y="2182527"/>
                      <a:pt x="4430842" y="1724946"/>
                    </a:cubicBezTo>
                    <a:cubicBezTo>
                      <a:pt x="4420841" y="1285177"/>
                      <a:pt x="4055747" y="930370"/>
                      <a:pt x="3616073" y="9319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94C23B1-DBD0-13B9-D446-F0BC6F405E6A}"/>
                  </a:ext>
                </a:extLst>
              </p:cNvPr>
              <p:cNvSpPr/>
              <p:nvPr/>
            </p:nvSpPr>
            <p:spPr>
              <a:xfrm>
                <a:off x="14995017" y="3063034"/>
                <a:ext cx="1060513" cy="1060513"/>
              </a:xfrm>
              <a:custGeom>
                <a:avLst/>
                <a:gdLst>
                  <a:gd name="connsiteX0" fmla="*/ 1060514 w 1060513"/>
                  <a:gd name="connsiteY0" fmla="*/ 530257 h 1060513"/>
                  <a:gd name="connsiteX1" fmla="*/ 530257 w 1060513"/>
                  <a:gd name="connsiteY1" fmla="*/ 1060514 h 1060513"/>
                  <a:gd name="connsiteX2" fmla="*/ 0 w 1060513"/>
                  <a:gd name="connsiteY2" fmla="*/ 530257 h 1060513"/>
                  <a:gd name="connsiteX3" fmla="*/ 530257 w 1060513"/>
                  <a:gd name="connsiteY3" fmla="*/ 0 h 1060513"/>
                  <a:gd name="connsiteX4" fmla="*/ 1060514 w 1060513"/>
                  <a:gd name="connsiteY4" fmla="*/ 530257 h 1060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513" h="1060513">
                    <a:moveTo>
                      <a:pt x="1060514" y="530257"/>
                    </a:moveTo>
                    <a:cubicBezTo>
                      <a:pt x="1060514" y="823110"/>
                      <a:pt x="823109" y="1060514"/>
                      <a:pt x="530257" y="1060514"/>
                    </a:cubicBezTo>
                    <a:cubicBezTo>
                      <a:pt x="237404" y="1060514"/>
                      <a:pt x="0" y="823110"/>
                      <a:pt x="0" y="530257"/>
                    </a:cubicBezTo>
                    <a:cubicBezTo>
                      <a:pt x="0" y="237404"/>
                      <a:pt x="237404" y="0"/>
                      <a:pt x="530257" y="0"/>
                    </a:cubicBezTo>
                    <a:cubicBezTo>
                      <a:pt x="823109" y="0"/>
                      <a:pt x="1060514" y="237404"/>
                      <a:pt x="1060514" y="530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DFF5FA-3FD0-F1CA-C73D-7E4CA1925FFF}"/>
                  </a:ext>
                </a:extLst>
              </p:cNvPr>
              <p:cNvSpPr/>
              <p:nvPr/>
            </p:nvSpPr>
            <p:spPr>
              <a:xfrm>
                <a:off x="15060072" y="3128090"/>
                <a:ext cx="930401" cy="930402"/>
              </a:xfrm>
              <a:custGeom>
                <a:avLst/>
                <a:gdLst>
                  <a:gd name="connsiteX0" fmla="*/ 930402 w 930401"/>
                  <a:gd name="connsiteY0" fmla="*/ 465201 h 930402"/>
                  <a:gd name="connsiteX1" fmla="*/ 465201 w 930401"/>
                  <a:gd name="connsiteY1" fmla="*/ 930402 h 930402"/>
                  <a:gd name="connsiteX2" fmla="*/ 0 w 930401"/>
                  <a:gd name="connsiteY2" fmla="*/ 465201 h 930402"/>
                  <a:gd name="connsiteX3" fmla="*/ 465201 w 930401"/>
                  <a:gd name="connsiteY3" fmla="*/ 0 h 930402"/>
                  <a:gd name="connsiteX4" fmla="*/ 930402 w 930401"/>
                  <a:gd name="connsiteY4" fmla="*/ 465201 h 930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0401" h="930402">
                    <a:moveTo>
                      <a:pt x="930402" y="465201"/>
                    </a:moveTo>
                    <a:cubicBezTo>
                      <a:pt x="930402" y="722125"/>
                      <a:pt x="722124" y="930402"/>
                      <a:pt x="465201" y="930402"/>
                    </a:cubicBezTo>
                    <a:cubicBezTo>
                      <a:pt x="208278" y="930402"/>
                      <a:pt x="0" y="722125"/>
                      <a:pt x="0" y="465201"/>
                    </a:cubicBezTo>
                    <a:cubicBezTo>
                      <a:pt x="0" y="208278"/>
                      <a:pt x="208278" y="0"/>
                      <a:pt x="465201" y="0"/>
                    </a:cubicBezTo>
                    <a:cubicBezTo>
                      <a:pt x="722125" y="0"/>
                      <a:pt x="930402" y="208278"/>
                      <a:pt x="930402" y="46520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F8F8F8"/>
                  </a:gs>
                  <a:gs pos="100000">
                    <a:srgbClr val="F1F2F2"/>
                  </a:gs>
                </a:gsLst>
                <a:lin ang="27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3" name="Graphic 2">
                <a:extLst>
                  <a:ext uri="{FF2B5EF4-FFF2-40B4-BE49-F238E27FC236}">
                    <a16:creationId xmlns:a16="http://schemas.microsoft.com/office/drawing/2014/main" id="{8DE63268-FA2F-BEDF-801C-EB8B7B2D614F}"/>
                  </a:ext>
                </a:extLst>
              </p:cNvPr>
              <p:cNvGrpSpPr/>
              <p:nvPr/>
            </p:nvGrpSpPr>
            <p:grpSpPr>
              <a:xfrm>
                <a:off x="13785056" y="4529598"/>
                <a:ext cx="1600009" cy="1220723"/>
                <a:chOff x="4031456" y="4248244"/>
                <a:chExt cx="1600009" cy="1220723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BB5D4D3-FC63-AF92-1417-4173BE2736AF}"/>
                    </a:ext>
                  </a:extLst>
                </p:cNvPr>
                <p:cNvSpPr/>
                <p:nvPr/>
              </p:nvSpPr>
              <p:spPr>
                <a:xfrm>
                  <a:off x="4031456" y="4276914"/>
                  <a:ext cx="1600009" cy="1192053"/>
                </a:xfrm>
                <a:custGeom>
                  <a:avLst/>
                  <a:gdLst>
                    <a:gd name="connsiteX0" fmla="*/ 1600010 w 1600009"/>
                    <a:gd name="connsiteY0" fmla="*/ 883158 h 1192053"/>
                    <a:gd name="connsiteX1" fmla="*/ 914686 w 1600009"/>
                    <a:gd name="connsiteY1" fmla="*/ 1192054 h 1192053"/>
                    <a:gd name="connsiteX2" fmla="*/ 0 w 1600009"/>
                    <a:gd name="connsiteY2" fmla="*/ 277368 h 1192053"/>
                    <a:gd name="connsiteX3" fmla="*/ 42767 w 1600009"/>
                    <a:gd name="connsiteY3" fmla="*/ 0 h 1192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0009" h="1192053">
                      <a:moveTo>
                        <a:pt x="1600010" y="883158"/>
                      </a:moveTo>
                      <a:cubicBezTo>
                        <a:pt x="1432465" y="1072610"/>
                        <a:pt x="1187482" y="1192054"/>
                        <a:pt x="914686" y="1192054"/>
                      </a:cubicBezTo>
                      <a:cubicBezTo>
                        <a:pt x="409575" y="1192054"/>
                        <a:pt x="0" y="782574"/>
                        <a:pt x="0" y="277368"/>
                      </a:cubicBezTo>
                      <a:cubicBezTo>
                        <a:pt x="0" y="180689"/>
                        <a:pt x="15050" y="87535"/>
                        <a:pt x="42767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ysDot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8D45244-3897-1EC4-E9CF-8F272F61B9BD}"/>
                    </a:ext>
                  </a:extLst>
                </p:cNvPr>
                <p:cNvSpPr/>
                <p:nvPr/>
              </p:nvSpPr>
              <p:spPr>
                <a:xfrm>
                  <a:off x="4044696" y="4248244"/>
                  <a:ext cx="57530" cy="57530"/>
                </a:xfrm>
                <a:custGeom>
                  <a:avLst/>
                  <a:gdLst>
                    <a:gd name="connsiteX0" fmla="*/ 57531 w 57530"/>
                    <a:gd name="connsiteY0" fmla="*/ 28765 h 57530"/>
                    <a:gd name="connsiteX1" fmla="*/ 28766 w 57530"/>
                    <a:gd name="connsiteY1" fmla="*/ 57531 h 57530"/>
                    <a:gd name="connsiteX2" fmla="*/ 0 w 57530"/>
                    <a:gd name="connsiteY2" fmla="*/ 28765 h 57530"/>
                    <a:gd name="connsiteX3" fmla="*/ 28766 w 57530"/>
                    <a:gd name="connsiteY3" fmla="*/ 0 h 57530"/>
                    <a:gd name="connsiteX4" fmla="*/ 57531 w 57530"/>
                    <a:gd name="connsiteY4" fmla="*/ 28765 h 57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530" h="57530">
                      <a:moveTo>
                        <a:pt x="57531" y="28765"/>
                      </a:moveTo>
                      <a:cubicBezTo>
                        <a:pt x="57531" y="44652"/>
                        <a:pt x="44652" y="57531"/>
                        <a:pt x="28766" y="57531"/>
                      </a:cubicBezTo>
                      <a:cubicBezTo>
                        <a:pt x="12879" y="57531"/>
                        <a:pt x="0" y="44652"/>
                        <a:pt x="0" y="28765"/>
                      </a:cubicBezTo>
                      <a:cubicBezTo>
                        <a:pt x="0" y="12879"/>
                        <a:pt x="12879" y="0"/>
                        <a:pt x="28766" y="0"/>
                      </a:cubicBezTo>
                      <a:cubicBezTo>
                        <a:pt x="44652" y="0"/>
                        <a:pt x="57531" y="12879"/>
                        <a:pt x="57531" y="28765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FAC82C-2314-7E35-3550-CED971348B4D}"/>
                  </a:ext>
                </a:extLst>
              </p:cNvPr>
              <p:cNvSpPr/>
              <p:nvPr/>
            </p:nvSpPr>
            <p:spPr>
              <a:xfrm>
                <a:off x="13422439" y="1696387"/>
                <a:ext cx="882967" cy="1545526"/>
              </a:xfrm>
              <a:custGeom>
                <a:avLst/>
                <a:gdLst>
                  <a:gd name="connsiteX0" fmla="*/ 299371 w 882967"/>
                  <a:gd name="connsiteY0" fmla="*/ 1545527 h 1545526"/>
                  <a:gd name="connsiteX1" fmla="*/ 0 w 882967"/>
                  <a:gd name="connsiteY1" fmla="*/ 882968 h 1545526"/>
                  <a:gd name="connsiteX2" fmla="*/ 882968 w 882967"/>
                  <a:gd name="connsiteY2" fmla="*/ 0 h 154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2967" h="1545526">
                    <a:moveTo>
                      <a:pt x="299371" y="1545527"/>
                    </a:moveTo>
                    <a:cubicBezTo>
                      <a:pt x="115824" y="1383697"/>
                      <a:pt x="0" y="1146810"/>
                      <a:pt x="0" y="882968"/>
                    </a:cubicBezTo>
                    <a:cubicBezTo>
                      <a:pt x="0" y="395287"/>
                      <a:pt x="395288" y="0"/>
                      <a:pt x="882968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ysDot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E7051F5-0B42-21F2-A431-6E75FC530355}"/>
                  </a:ext>
                </a:extLst>
              </p:cNvPr>
              <p:cNvSpPr/>
              <p:nvPr/>
            </p:nvSpPr>
            <p:spPr>
              <a:xfrm>
                <a:off x="15100554" y="2579355"/>
                <a:ext cx="87915" cy="384619"/>
              </a:xfrm>
              <a:custGeom>
                <a:avLst/>
                <a:gdLst>
                  <a:gd name="connsiteX0" fmla="*/ 87916 w 87915"/>
                  <a:gd name="connsiteY0" fmla="*/ 0 h 384619"/>
                  <a:gd name="connsiteX1" fmla="*/ 0 w 87915"/>
                  <a:gd name="connsiteY1" fmla="*/ 384619 h 38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915" h="384619">
                    <a:moveTo>
                      <a:pt x="87916" y="0"/>
                    </a:moveTo>
                    <a:cubicBezTo>
                      <a:pt x="87916" y="137922"/>
                      <a:pt x="56293" y="268415"/>
                      <a:pt x="0" y="384619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ysDot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D64167C-6304-AA91-5765-A2E6358B5D7D}"/>
                  </a:ext>
                </a:extLst>
              </p:cNvPr>
              <p:cNvSpPr/>
              <p:nvPr/>
            </p:nvSpPr>
            <p:spPr>
              <a:xfrm>
                <a:off x="14218443" y="3300969"/>
                <a:ext cx="595979" cy="161353"/>
              </a:xfrm>
              <a:custGeom>
                <a:avLst/>
                <a:gdLst>
                  <a:gd name="connsiteX0" fmla="*/ 595979 w 595979"/>
                  <a:gd name="connsiteY0" fmla="*/ 0 h 161353"/>
                  <a:gd name="connsiteX1" fmla="*/ 87058 w 595979"/>
                  <a:gd name="connsiteY1" fmla="*/ 161354 h 161353"/>
                  <a:gd name="connsiteX2" fmla="*/ 0 w 595979"/>
                  <a:gd name="connsiteY2" fmla="*/ 157163 h 16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5979" h="161353">
                    <a:moveTo>
                      <a:pt x="595979" y="0"/>
                    </a:moveTo>
                    <a:cubicBezTo>
                      <a:pt x="452152" y="101632"/>
                      <a:pt x="276511" y="161354"/>
                      <a:pt x="87058" y="161354"/>
                    </a:cubicBezTo>
                    <a:cubicBezTo>
                      <a:pt x="57721" y="161354"/>
                      <a:pt x="28670" y="159925"/>
                      <a:pt x="0" y="15716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ysDot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457C829-144C-5F7E-8B90-56CA68DCDBFA}"/>
                  </a:ext>
                </a:extLst>
              </p:cNvPr>
              <p:cNvSpPr/>
              <p:nvPr/>
            </p:nvSpPr>
            <p:spPr>
              <a:xfrm>
                <a:off x="14276736" y="1667622"/>
                <a:ext cx="57530" cy="57530"/>
              </a:xfrm>
              <a:custGeom>
                <a:avLst/>
                <a:gdLst>
                  <a:gd name="connsiteX0" fmla="*/ 57531 w 57530"/>
                  <a:gd name="connsiteY0" fmla="*/ 28765 h 57530"/>
                  <a:gd name="connsiteX1" fmla="*/ 28766 w 57530"/>
                  <a:gd name="connsiteY1" fmla="*/ 57531 h 57530"/>
                  <a:gd name="connsiteX2" fmla="*/ 0 w 57530"/>
                  <a:gd name="connsiteY2" fmla="*/ 28765 h 57530"/>
                  <a:gd name="connsiteX3" fmla="*/ 28766 w 57530"/>
                  <a:gd name="connsiteY3" fmla="*/ 0 h 57530"/>
                  <a:gd name="connsiteX4" fmla="*/ 57531 w 57530"/>
                  <a:gd name="connsiteY4" fmla="*/ 28765 h 5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30" h="57530">
                    <a:moveTo>
                      <a:pt x="57531" y="28765"/>
                    </a:moveTo>
                    <a:cubicBezTo>
                      <a:pt x="57531" y="44652"/>
                      <a:pt x="44652" y="57531"/>
                      <a:pt x="28766" y="57531"/>
                    </a:cubicBezTo>
                    <a:cubicBezTo>
                      <a:pt x="12879" y="57531"/>
                      <a:pt x="0" y="44652"/>
                      <a:pt x="0" y="28765"/>
                    </a:cubicBezTo>
                    <a:cubicBezTo>
                      <a:pt x="0" y="12879"/>
                      <a:pt x="12879" y="0"/>
                      <a:pt x="28766" y="0"/>
                    </a:cubicBezTo>
                    <a:cubicBezTo>
                      <a:pt x="44652" y="0"/>
                      <a:pt x="57531" y="12879"/>
                      <a:pt x="57531" y="2876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2168533-7007-45F6-CE86-1785F29FB3BE}"/>
                  </a:ext>
                </a:extLst>
              </p:cNvPr>
              <p:cNvSpPr/>
              <p:nvPr/>
            </p:nvSpPr>
            <p:spPr>
              <a:xfrm>
                <a:off x="15159704" y="2550589"/>
                <a:ext cx="57530" cy="57531"/>
              </a:xfrm>
              <a:custGeom>
                <a:avLst/>
                <a:gdLst>
                  <a:gd name="connsiteX0" fmla="*/ 57531 w 57530"/>
                  <a:gd name="connsiteY0" fmla="*/ 28766 h 57531"/>
                  <a:gd name="connsiteX1" fmla="*/ 28765 w 57530"/>
                  <a:gd name="connsiteY1" fmla="*/ 57531 h 57531"/>
                  <a:gd name="connsiteX2" fmla="*/ 0 w 57530"/>
                  <a:gd name="connsiteY2" fmla="*/ 28766 h 57531"/>
                  <a:gd name="connsiteX3" fmla="*/ 28765 w 57530"/>
                  <a:gd name="connsiteY3" fmla="*/ 0 h 57531"/>
                  <a:gd name="connsiteX4" fmla="*/ 57531 w 57530"/>
                  <a:gd name="connsiteY4" fmla="*/ 28766 h 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30" h="57531">
                    <a:moveTo>
                      <a:pt x="57531" y="28766"/>
                    </a:moveTo>
                    <a:cubicBezTo>
                      <a:pt x="57531" y="44672"/>
                      <a:pt x="44672" y="57531"/>
                      <a:pt x="28765" y="57531"/>
                    </a:cubicBezTo>
                    <a:cubicBezTo>
                      <a:pt x="12859" y="57531"/>
                      <a:pt x="0" y="44672"/>
                      <a:pt x="0" y="28766"/>
                    </a:cubicBezTo>
                    <a:cubicBezTo>
                      <a:pt x="0" y="12859"/>
                      <a:pt x="12859" y="0"/>
                      <a:pt x="28765" y="0"/>
                    </a:cubicBezTo>
                    <a:cubicBezTo>
                      <a:pt x="44672" y="0"/>
                      <a:pt x="57531" y="12859"/>
                      <a:pt x="57531" y="2876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9" name="Graphic 2">
                <a:extLst>
                  <a:ext uri="{FF2B5EF4-FFF2-40B4-BE49-F238E27FC236}">
                    <a16:creationId xmlns:a16="http://schemas.microsoft.com/office/drawing/2014/main" id="{F93F4720-AC08-CCAD-7E1B-65DD41DED561}"/>
                  </a:ext>
                </a:extLst>
              </p:cNvPr>
              <p:cNvGrpSpPr/>
              <p:nvPr/>
            </p:nvGrpSpPr>
            <p:grpSpPr>
              <a:xfrm>
                <a:off x="16140017" y="2515823"/>
                <a:ext cx="2131504" cy="2183606"/>
                <a:chOff x="6386417" y="2234469"/>
                <a:chExt cx="2131504" cy="2183606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6D25D8B5-4AEB-81D1-6D22-3FD71E3B5E08}"/>
                    </a:ext>
                  </a:extLst>
                </p:cNvPr>
                <p:cNvSpPr/>
                <p:nvPr/>
              </p:nvSpPr>
              <p:spPr>
                <a:xfrm>
                  <a:off x="6386417" y="3536060"/>
                  <a:ext cx="382142" cy="618172"/>
                </a:xfrm>
                <a:custGeom>
                  <a:avLst/>
                  <a:gdLst>
                    <a:gd name="connsiteX0" fmla="*/ 382143 w 382142"/>
                    <a:gd name="connsiteY0" fmla="*/ 618173 h 618172"/>
                    <a:gd name="connsiteX1" fmla="*/ 0 w 382142"/>
                    <a:gd name="connsiteY1" fmla="*/ 0 h 61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2142" h="618172">
                      <a:moveTo>
                        <a:pt x="382143" y="618173"/>
                      </a:moveTo>
                      <a:cubicBezTo>
                        <a:pt x="190691" y="465296"/>
                        <a:pt x="52578" y="248412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ysDot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6CDB271E-5EF9-FD44-1164-14AEC3E5E6A7}"/>
                    </a:ext>
                  </a:extLst>
                </p:cNvPr>
                <p:cNvSpPr/>
                <p:nvPr/>
              </p:nvSpPr>
              <p:spPr>
                <a:xfrm>
                  <a:off x="7251096" y="2234469"/>
                  <a:ext cx="1266825" cy="2154935"/>
                </a:xfrm>
                <a:custGeom>
                  <a:avLst/>
                  <a:gdLst>
                    <a:gd name="connsiteX0" fmla="*/ 0 w 1266825"/>
                    <a:gd name="connsiteY0" fmla="*/ 16574 h 2154935"/>
                    <a:gd name="connsiteX1" fmla="*/ 189357 w 1266825"/>
                    <a:gd name="connsiteY1" fmla="*/ 0 h 2154935"/>
                    <a:gd name="connsiteX2" fmla="*/ 1266825 w 1266825"/>
                    <a:gd name="connsiteY2" fmla="*/ 1077468 h 2154935"/>
                    <a:gd name="connsiteX3" fmla="*/ 189357 w 1266825"/>
                    <a:gd name="connsiteY3" fmla="*/ 2154936 h 2154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6825" h="2154935">
                      <a:moveTo>
                        <a:pt x="0" y="16574"/>
                      </a:moveTo>
                      <a:cubicBezTo>
                        <a:pt x="61436" y="5715"/>
                        <a:pt x="124682" y="0"/>
                        <a:pt x="189357" y="0"/>
                      </a:cubicBezTo>
                      <a:cubicBezTo>
                        <a:pt x="784384" y="0"/>
                        <a:pt x="1266825" y="482346"/>
                        <a:pt x="1266825" y="1077468"/>
                      </a:cubicBezTo>
                      <a:cubicBezTo>
                        <a:pt x="1266825" y="1672495"/>
                        <a:pt x="784479" y="2154936"/>
                        <a:pt x="189357" y="2154936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ysDot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A31F2810-365F-BE34-8492-38BCB89F74C4}"/>
                    </a:ext>
                  </a:extLst>
                </p:cNvPr>
                <p:cNvSpPr/>
                <p:nvPr/>
              </p:nvSpPr>
              <p:spPr>
                <a:xfrm>
                  <a:off x="7411497" y="4360544"/>
                  <a:ext cx="57531" cy="57531"/>
                </a:xfrm>
                <a:custGeom>
                  <a:avLst/>
                  <a:gdLst>
                    <a:gd name="connsiteX0" fmla="*/ 57531 w 57531"/>
                    <a:gd name="connsiteY0" fmla="*/ 28766 h 57531"/>
                    <a:gd name="connsiteX1" fmla="*/ 28766 w 57531"/>
                    <a:gd name="connsiteY1" fmla="*/ 57531 h 57531"/>
                    <a:gd name="connsiteX2" fmla="*/ 0 w 57531"/>
                    <a:gd name="connsiteY2" fmla="*/ 28766 h 57531"/>
                    <a:gd name="connsiteX3" fmla="*/ 28766 w 57531"/>
                    <a:gd name="connsiteY3" fmla="*/ 0 h 57531"/>
                    <a:gd name="connsiteX4" fmla="*/ 57531 w 57531"/>
                    <a:gd name="connsiteY4" fmla="*/ 28766 h 57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531" h="57531">
                      <a:moveTo>
                        <a:pt x="57531" y="28766"/>
                      </a:moveTo>
                      <a:cubicBezTo>
                        <a:pt x="57531" y="44672"/>
                        <a:pt x="44672" y="57531"/>
                        <a:pt x="28766" y="57531"/>
                      </a:cubicBezTo>
                      <a:cubicBezTo>
                        <a:pt x="12859" y="57531"/>
                        <a:pt x="0" y="44672"/>
                        <a:pt x="0" y="28766"/>
                      </a:cubicBezTo>
                      <a:cubicBezTo>
                        <a:pt x="0" y="12859"/>
                        <a:pt x="12859" y="0"/>
                        <a:pt x="28766" y="0"/>
                      </a:cubicBezTo>
                      <a:cubicBezTo>
                        <a:pt x="44672" y="0"/>
                        <a:pt x="57531" y="12954"/>
                        <a:pt x="57531" y="28766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12D51D-C4AA-EFFF-7E35-ACC0CD184EE2}"/>
                </a:ext>
              </a:extLst>
            </p:cNvPr>
            <p:cNvSpPr/>
            <p:nvPr/>
          </p:nvSpPr>
          <p:spPr>
            <a:xfrm>
              <a:off x="4014289" y="1770740"/>
              <a:ext cx="1057274" cy="1057285"/>
            </a:xfrm>
            <a:custGeom>
              <a:avLst/>
              <a:gdLst>
                <a:gd name="connsiteX0" fmla="*/ 49041 w 610499"/>
                <a:gd name="connsiteY0" fmla="*/ 470670 h 610506"/>
                <a:gd name="connsiteX1" fmla="*/ 139672 w 610499"/>
                <a:gd name="connsiteY1" fmla="*/ 48573 h 610506"/>
                <a:gd name="connsiteX2" fmla="*/ 561768 w 610499"/>
                <a:gd name="connsiteY2" fmla="*/ 139837 h 610506"/>
                <a:gd name="connsiteX3" fmla="*/ 470504 w 610499"/>
                <a:gd name="connsiteY3" fmla="*/ 561934 h 610506"/>
                <a:gd name="connsiteX4" fmla="*/ 49041 w 610499"/>
                <a:gd name="connsiteY4" fmla="*/ 470670 h 61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499" h="610506">
                  <a:moveTo>
                    <a:pt x="49041" y="470670"/>
                  </a:moveTo>
                  <a:cubicBezTo>
                    <a:pt x="-42857" y="328703"/>
                    <a:pt x="-1661" y="139837"/>
                    <a:pt x="139672" y="48573"/>
                  </a:cubicBezTo>
                  <a:cubicBezTo>
                    <a:pt x="281004" y="-42691"/>
                    <a:pt x="469870" y="-1496"/>
                    <a:pt x="561768" y="139837"/>
                  </a:cubicBezTo>
                  <a:cubicBezTo>
                    <a:pt x="653033" y="281804"/>
                    <a:pt x="612471" y="470670"/>
                    <a:pt x="470504" y="561934"/>
                  </a:cubicBezTo>
                  <a:cubicBezTo>
                    <a:pt x="328538" y="653198"/>
                    <a:pt x="140305" y="612002"/>
                    <a:pt x="49041" y="470670"/>
                  </a:cubicBezTo>
                  <a:close/>
                </a:path>
              </a:pathLst>
            </a:cu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624C100-4E11-2AE9-E6E4-EC8C9669E71B}"/>
                </a:ext>
              </a:extLst>
            </p:cNvPr>
            <p:cNvSpPr/>
            <p:nvPr/>
          </p:nvSpPr>
          <p:spPr>
            <a:xfrm>
              <a:off x="4340398" y="3967338"/>
              <a:ext cx="1194438" cy="1194450"/>
            </a:xfrm>
            <a:custGeom>
              <a:avLst/>
              <a:gdLst>
                <a:gd name="connsiteX0" fmla="*/ 49041 w 610499"/>
                <a:gd name="connsiteY0" fmla="*/ 470670 h 610506"/>
                <a:gd name="connsiteX1" fmla="*/ 139672 w 610499"/>
                <a:gd name="connsiteY1" fmla="*/ 48573 h 610506"/>
                <a:gd name="connsiteX2" fmla="*/ 561768 w 610499"/>
                <a:gd name="connsiteY2" fmla="*/ 139837 h 610506"/>
                <a:gd name="connsiteX3" fmla="*/ 470504 w 610499"/>
                <a:gd name="connsiteY3" fmla="*/ 561934 h 610506"/>
                <a:gd name="connsiteX4" fmla="*/ 49041 w 610499"/>
                <a:gd name="connsiteY4" fmla="*/ 470670 h 61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499" h="610506">
                  <a:moveTo>
                    <a:pt x="49041" y="470670"/>
                  </a:moveTo>
                  <a:cubicBezTo>
                    <a:pt x="-42857" y="328703"/>
                    <a:pt x="-1661" y="139837"/>
                    <a:pt x="139672" y="48573"/>
                  </a:cubicBezTo>
                  <a:cubicBezTo>
                    <a:pt x="281004" y="-42691"/>
                    <a:pt x="469870" y="-1496"/>
                    <a:pt x="561768" y="139837"/>
                  </a:cubicBezTo>
                  <a:cubicBezTo>
                    <a:pt x="653033" y="281804"/>
                    <a:pt x="612471" y="470670"/>
                    <a:pt x="470504" y="561934"/>
                  </a:cubicBezTo>
                  <a:cubicBezTo>
                    <a:pt x="328538" y="653198"/>
                    <a:pt x="140305" y="612002"/>
                    <a:pt x="49041" y="470670"/>
                  </a:cubicBezTo>
                  <a:close/>
                </a:path>
              </a:pathLst>
            </a:cu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4A1128-93CB-E542-04A7-D2FB1F346609}"/>
                </a:ext>
              </a:extLst>
            </p:cNvPr>
            <p:cNvSpPr/>
            <p:nvPr/>
          </p:nvSpPr>
          <p:spPr>
            <a:xfrm>
              <a:off x="6837042" y="2717708"/>
              <a:ext cx="1194438" cy="1194450"/>
            </a:xfrm>
            <a:custGeom>
              <a:avLst/>
              <a:gdLst>
                <a:gd name="connsiteX0" fmla="*/ 49041 w 610499"/>
                <a:gd name="connsiteY0" fmla="*/ 470670 h 610506"/>
                <a:gd name="connsiteX1" fmla="*/ 139672 w 610499"/>
                <a:gd name="connsiteY1" fmla="*/ 48573 h 610506"/>
                <a:gd name="connsiteX2" fmla="*/ 561768 w 610499"/>
                <a:gd name="connsiteY2" fmla="*/ 139837 h 610506"/>
                <a:gd name="connsiteX3" fmla="*/ 470504 w 610499"/>
                <a:gd name="connsiteY3" fmla="*/ 561934 h 610506"/>
                <a:gd name="connsiteX4" fmla="*/ 49041 w 610499"/>
                <a:gd name="connsiteY4" fmla="*/ 470670 h 61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499" h="610506">
                  <a:moveTo>
                    <a:pt x="49041" y="470670"/>
                  </a:moveTo>
                  <a:cubicBezTo>
                    <a:pt x="-42857" y="328703"/>
                    <a:pt x="-1661" y="139837"/>
                    <a:pt x="139672" y="48573"/>
                  </a:cubicBezTo>
                  <a:cubicBezTo>
                    <a:pt x="281004" y="-42691"/>
                    <a:pt x="469870" y="-1496"/>
                    <a:pt x="561768" y="139837"/>
                  </a:cubicBezTo>
                  <a:cubicBezTo>
                    <a:pt x="653033" y="281804"/>
                    <a:pt x="612471" y="470670"/>
                    <a:pt x="470504" y="561934"/>
                  </a:cubicBezTo>
                  <a:cubicBezTo>
                    <a:pt x="328538" y="653198"/>
                    <a:pt x="140305" y="612002"/>
                    <a:pt x="49041" y="470670"/>
                  </a:cubicBezTo>
                  <a:close/>
                </a:path>
              </a:pathLst>
            </a:cu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Title 60">
            <a:extLst>
              <a:ext uri="{FF2B5EF4-FFF2-40B4-BE49-F238E27FC236}">
                <a16:creationId xmlns:a16="http://schemas.microsoft.com/office/drawing/2014/main" id="{3BE1820F-5AEE-17D9-5C2F-BF2FF186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 Novel Medicines, Much Faster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FA14AF59-8024-B4DB-96A6-44A1D7119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1B363F-89AE-6AC7-D780-CEDEF8178D38}"/>
              </a:ext>
            </a:extLst>
          </p:cNvPr>
          <p:cNvSpPr txBox="1"/>
          <p:nvPr/>
        </p:nvSpPr>
        <p:spPr>
          <a:xfrm>
            <a:off x="931207" y="1307464"/>
            <a:ext cx="3126694" cy="1364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400" dirty="0"/>
              <a:t>Our proprietary AI Agentic Workflow generates novel chemotypes, enabling the development of innovative drugs with superior clinical performance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BD9C89-EF40-32EC-83F5-0CC12DC24208}"/>
              </a:ext>
            </a:extLst>
          </p:cNvPr>
          <p:cNvSpPr txBox="1"/>
          <p:nvPr/>
        </p:nvSpPr>
        <p:spPr>
          <a:xfrm>
            <a:off x="931207" y="5040730"/>
            <a:ext cx="10329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+mj-lt"/>
              </a:rPr>
              <a:t>Technetium Therapeutics is leveraging AI, DRUG-seq  and automation to develop best-in-class, novel medicines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5EC141-7367-A324-495E-D3CB8D2FE64B}"/>
              </a:ext>
            </a:extLst>
          </p:cNvPr>
          <p:cNvSpPr txBox="1"/>
          <p:nvPr/>
        </p:nvSpPr>
        <p:spPr>
          <a:xfrm>
            <a:off x="8082732" y="1889992"/>
            <a:ext cx="3178060" cy="1364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400" dirty="0"/>
              <a:t>By integrating Drug-Seq into the drug development process, we can optimize drug candidates, reduce costs, and improve the success rates of novel medicines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176CC9-56D6-C9DD-8463-D0C0DCC8EE7B}"/>
              </a:ext>
            </a:extLst>
          </p:cNvPr>
          <p:cNvSpPr txBox="1"/>
          <p:nvPr/>
        </p:nvSpPr>
        <p:spPr>
          <a:xfrm>
            <a:off x="6488377" y="3734351"/>
            <a:ext cx="4772415" cy="863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400" dirty="0"/>
              <a:t>Incorporating automation into the drug development process, particularly in lead optimization, can significantly accelerate drug development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417DD33B-2202-C97D-A00C-F43CD2E6A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171" y="1742491"/>
            <a:ext cx="475640" cy="475638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F73159AB-D16B-10DA-7E61-BB4740367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8854" y="3399401"/>
            <a:ext cx="505166" cy="5051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4FE1FD8-219C-A578-C9CD-EBDF7733A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4865" y="2505137"/>
            <a:ext cx="444745" cy="44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8ACA-E800-06A1-AED9-AA97325B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Drug Screening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CEE88-7AEA-B29A-4171-E7B7F31F8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9B07E-3AA5-3C6F-7975-6C9A09158476}"/>
              </a:ext>
            </a:extLst>
          </p:cNvPr>
          <p:cNvSpPr txBox="1"/>
          <p:nvPr/>
        </p:nvSpPr>
        <p:spPr>
          <a:xfrm>
            <a:off x="931207" y="5411873"/>
            <a:ext cx="103295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+mj-lt"/>
              </a:rPr>
              <a:t>Developing one clinical candidate with traditional process typically costs $10 million and takes 4 to 5 years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B0F90B-923F-33E0-AEE6-503437A8E3B8}"/>
              </a:ext>
            </a:extLst>
          </p:cNvPr>
          <p:cNvGrpSpPr/>
          <p:nvPr/>
        </p:nvGrpSpPr>
        <p:grpSpPr>
          <a:xfrm>
            <a:off x="931207" y="1277048"/>
            <a:ext cx="2437026" cy="3978701"/>
            <a:chOff x="931207" y="1404471"/>
            <a:chExt cx="1926842" cy="314577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76A6FB6-938F-2496-BF78-3391ADD5FB0B}"/>
                </a:ext>
              </a:extLst>
            </p:cNvPr>
            <p:cNvSpPr/>
            <p:nvPr/>
          </p:nvSpPr>
          <p:spPr>
            <a:xfrm>
              <a:off x="931207" y="1404471"/>
              <a:ext cx="1926842" cy="3145772"/>
            </a:xfrm>
            <a:prstGeom prst="roundRect">
              <a:avLst>
                <a:gd name="adj" fmla="val 10740"/>
              </a:avLst>
            </a:pr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1A2DF2-2065-4585-5FB2-21BF9AEC6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400" y="1490689"/>
              <a:ext cx="1652457" cy="2973335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B18914-9E63-D8B9-3C79-9A31C18ABB50}"/>
              </a:ext>
            </a:extLst>
          </p:cNvPr>
          <p:cNvSpPr/>
          <p:nvPr/>
        </p:nvSpPr>
        <p:spPr>
          <a:xfrm>
            <a:off x="3611639" y="1439357"/>
            <a:ext cx="7649152" cy="760349"/>
          </a:xfrm>
          <a:prstGeom prst="roundRect">
            <a:avLst>
              <a:gd name="adj" fmla="val 1511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752C2-30A6-C7C7-335B-6506CCE008F6}"/>
              </a:ext>
            </a:extLst>
          </p:cNvPr>
          <p:cNvSpPr txBox="1"/>
          <p:nvPr/>
        </p:nvSpPr>
        <p:spPr>
          <a:xfrm>
            <a:off x="3806624" y="1658102"/>
            <a:ext cx="3079975" cy="32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High Throughput Screening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EF13E-3EF8-20ED-86AD-DFE1B259867C}"/>
              </a:ext>
            </a:extLst>
          </p:cNvPr>
          <p:cNvSpPr txBox="1"/>
          <p:nvPr/>
        </p:nvSpPr>
        <p:spPr>
          <a:xfrm>
            <a:off x="9403794" y="1658102"/>
            <a:ext cx="1585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$300K-500K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F17020-D5C3-D753-F644-510BF4F5E9B8}"/>
              </a:ext>
            </a:extLst>
          </p:cNvPr>
          <p:cNvSpPr txBox="1"/>
          <p:nvPr/>
        </p:nvSpPr>
        <p:spPr>
          <a:xfrm>
            <a:off x="7130006" y="1658102"/>
            <a:ext cx="1585732" cy="32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6-12 Months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B2D5453-98BB-CF03-9E0E-7523F4324BEC}"/>
              </a:ext>
            </a:extLst>
          </p:cNvPr>
          <p:cNvSpPr/>
          <p:nvPr/>
        </p:nvSpPr>
        <p:spPr>
          <a:xfrm>
            <a:off x="9306046" y="1587461"/>
            <a:ext cx="1781228" cy="46414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B65137-A266-6316-F275-EAFC16D3BCEF}"/>
              </a:ext>
            </a:extLst>
          </p:cNvPr>
          <p:cNvSpPr/>
          <p:nvPr/>
        </p:nvSpPr>
        <p:spPr>
          <a:xfrm>
            <a:off x="3611639" y="2421690"/>
            <a:ext cx="7649152" cy="760349"/>
          </a:xfrm>
          <a:prstGeom prst="roundRect">
            <a:avLst>
              <a:gd name="adj" fmla="val 15111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7AD96E-B343-ECC9-940C-CECE5398B3BA}"/>
              </a:ext>
            </a:extLst>
          </p:cNvPr>
          <p:cNvSpPr txBox="1"/>
          <p:nvPr/>
        </p:nvSpPr>
        <p:spPr>
          <a:xfrm>
            <a:off x="3806624" y="2640435"/>
            <a:ext cx="3079975" cy="32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Lead Optimization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57A0F8-0E65-8D1B-F872-D8795B2D70B0}"/>
              </a:ext>
            </a:extLst>
          </p:cNvPr>
          <p:cNvSpPr txBox="1"/>
          <p:nvPr/>
        </p:nvSpPr>
        <p:spPr>
          <a:xfrm>
            <a:off x="9403794" y="2640435"/>
            <a:ext cx="1585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$2-3 millions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BFD1C9-D285-E5D9-5073-91E9771F31FD}"/>
              </a:ext>
            </a:extLst>
          </p:cNvPr>
          <p:cNvSpPr txBox="1"/>
          <p:nvPr/>
        </p:nvSpPr>
        <p:spPr>
          <a:xfrm>
            <a:off x="7130006" y="2640435"/>
            <a:ext cx="1585732" cy="32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12-18 Months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9F74687-DD99-7FF5-83B2-4F145261B1CB}"/>
              </a:ext>
            </a:extLst>
          </p:cNvPr>
          <p:cNvSpPr/>
          <p:nvPr/>
        </p:nvSpPr>
        <p:spPr>
          <a:xfrm>
            <a:off x="9306046" y="2569794"/>
            <a:ext cx="1781228" cy="464140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1F5200-7CEB-BE87-75DC-B701CC3E5690}"/>
              </a:ext>
            </a:extLst>
          </p:cNvPr>
          <p:cNvSpPr/>
          <p:nvPr/>
        </p:nvSpPr>
        <p:spPr>
          <a:xfrm>
            <a:off x="3611639" y="3404023"/>
            <a:ext cx="7649152" cy="760349"/>
          </a:xfrm>
          <a:prstGeom prst="roundRect">
            <a:avLst>
              <a:gd name="adj" fmla="val 1511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2E5F1C-D2BE-3CF3-F697-60899CB128CD}"/>
              </a:ext>
            </a:extLst>
          </p:cNvPr>
          <p:cNvSpPr txBox="1"/>
          <p:nvPr/>
        </p:nvSpPr>
        <p:spPr>
          <a:xfrm>
            <a:off x="3806624" y="3622768"/>
            <a:ext cx="3079975" cy="32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Candidate Selection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F798F7-BBA7-A91D-EB16-A254EB8BC6DD}"/>
              </a:ext>
            </a:extLst>
          </p:cNvPr>
          <p:cNvSpPr txBox="1"/>
          <p:nvPr/>
        </p:nvSpPr>
        <p:spPr>
          <a:xfrm>
            <a:off x="9403794" y="3622768"/>
            <a:ext cx="1585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$3-4 millions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D9BCB4-D49A-5F01-DB09-B1A5C1B82DC5}"/>
              </a:ext>
            </a:extLst>
          </p:cNvPr>
          <p:cNvSpPr txBox="1"/>
          <p:nvPr/>
        </p:nvSpPr>
        <p:spPr>
          <a:xfrm>
            <a:off x="7130006" y="3622768"/>
            <a:ext cx="1585732" cy="32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12 months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43F2D61-C6AF-EA77-7890-7F981783F9D0}"/>
              </a:ext>
            </a:extLst>
          </p:cNvPr>
          <p:cNvSpPr/>
          <p:nvPr/>
        </p:nvSpPr>
        <p:spPr>
          <a:xfrm>
            <a:off x="9306046" y="3552127"/>
            <a:ext cx="1781228" cy="46414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7393E5-C1A5-2AE7-E90B-3B271480F047}"/>
              </a:ext>
            </a:extLst>
          </p:cNvPr>
          <p:cNvSpPr/>
          <p:nvPr/>
        </p:nvSpPr>
        <p:spPr>
          <a:xfrm>
            <a:off x="3611639" y="4386354"/>
            <a:ext cx="7649152" cy="760349"/>
          </a:xfrm>
          <a:prstGeom prst="roundRect">
            <a:avLst>
              <a:gd name="adj" fmla="val 15111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A02BA0-B6CA-867D-0CC8-7EDE00301E12}"/>
              </a:ext>
            </a:extLst>
          </p:cNvPr>
          <p:cNvSpPr txBox="1"/>
          <p:nvPr/>
        </p:nvSpPr>
        <p:spPr>
          <a:xfrm>
            <a:off x="3806624" y="4605100"/>
            <a:ext cx="3079975" cy="32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IND Enabling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1088EE-B71F-5EBF-C3ED-5A402E9524D1}"/>
              </a:ext>
            </a:extLst>
          </p:cNvPr>
          <p:cNvSpPr txBox="1"/>
          <p:nvPr/>
        </p:nvSpPr>
        <p:spPr>
          <a:xfrm>
            <a:off x="9403794" y="4605100"/>
            <a:ext cx="1585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$4-5 millions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6EB548-523A-C01A-787E-499DBC9134BF}"/>
              </a:ext>
            </a:extLst>
          </p:cNvPr>
          <p:cNvSpPr txBox="1"/>
          <p:nvPr/>
        </p:nvSpPr>
        <p:spPr>
          <a:xfrm>
            <a:off x="7130006" y="4605100"/>
            <a:ext cx="1585732" cy="32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12 months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00E8213-91E2-056A-AC39-7ACC26285D1E}"/>
              </a:ext>
            </a:extLst>
          </p:cNvPr>
          <p:cNvSpPr/>
          <p:nvPr/>
        </p:nvSpPr>
        <p:spPr>
          <a:xfrm>
            <a:off x="9306046" y="4534458"/>
            <a:ext cx="1781228" cy="464140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87A471-A7B9-A925-3D58-D87747D536A2}"/>
              </a:ext>
            </a:extLst>
          </p:cNvPr>
          <p:cNvCxnSpPr>
            <a:cxnSpLocks/>
          </p:cNvCxnSpPr>
          <p:nvPr/>
        </p:nvCxnSpPr>
        <p:spPr>
          <a:xfrm>
            <a:off x="931207" y="2310698"/>
            <a:ext cx="1032958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6CB93D-02CC-6DC4-EA00-A8391CA19D79}"/>
              </a:ext>
            </a:extLst>
          </p:cNvPr>
          <p:cNvCxnSpPr>
            <a:cxnSpLocks/>
          </p:cNvCxnSpPr>
          <p:nvPr/>
        </p:nvCxnSpPr>
        <p:spPr>
          <a:xfrm>
            <a:off x="931207" y="3293031"/>
            <a:ext cx="1032958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ECADD95-1E35-C931-5B7C-6C4512C77A07}"/>
              </a:ext>
            </a:extLst>
          </p:cNvPr>
          <p:cNvCxnSpPr>
            <a:cxnSpLocks/>
          </p:cNvCxnSpPr>
          <p:nvPr/>
        </p:nvCxnSpPr>
        <p:spPr>
          <a:xfrm>
            <a:off x="931207" y="4275364"/>
            <a:ext cx="1032958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354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B8E5-BBA9-65F0-14E7-9E30B32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AI-Driven Drug Design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AF084-4B8E-82EF-60C0-0E027A1421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76A79D-9512-929B-375F-B6CCD5763601}"/>
              </a:ext>
            </a:extLst>
          </p:cNvPr>
          <p:cNvSpPr/>
          <p:nvPr/>
        </p:nvSpPr>
        <p:spPr>
          <a:xfrm>
            <a:off x="931205" y="1439357"/>
            <a:ext cx="10329585" cy="760349"/>
          </a:xfrm>
          <a:prstGeom prst="roundRect">
            <a:avLst>
              <a:gd name="adj" fmla="val 1511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15F0-5505-AFEB-8DC3-A94983D9CAB2}"/>
              </a:ext>
            </a:extLst>
          </p:cNvPr>
          <p:cNvSpPr txBox="1"/>
          <p:nvPr/>
        </p:nvSpPr>
        <p:spPr>
          <a:xfrm>
            <a:off x="1194517" y="1658102"/>
            <a:ext cx="4159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Lead Design and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A72D-C7CD-AFF0-25CF-6C04AE1A1F2C}"/>
              </a:ext>
            </a:extLst>
          </p:cNvPr>
          <p:cNvSpPr txBox="1"/>
          <p:nvPr/>
        </p:nvSpPr>
        <p:spPr>
          <a:xfrm>
            <a:off x="9258416" y="1658102"/>
            <a:ext cx="155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$30-50K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2B304-CF6F-697C-31BF-944F3DE4B18A}"/>
              </a:ext>
            </a:extLst>
          </p:cNvPr>
          <p:cNvSpPr txBox="1"/>
          <p:nvPr/>
        </p:nvSpPr>
        <p:spPr>
          <a:xfrm>
            <a:off x="5353784" y="1658102"/>
            <a:ext cx="2141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8-12 weeks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26A282-EB22-96E6-3452-D7902DACD4CB}"/>
              </a:ext>
            </a:extLst>
          </p:cNvPr>
          <p:cNvSpPr/>
          <p:nvPr/>
        </p:nvSpPr>
        <p:spPr>
          <a:xfrm>
            <a:off x="9050215" y="1587461"/>
            <a:ext cx="1976254" cy="46414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0DBC79-0911-F021-2161-B832AE5CE0EA}"/>
              </a:ext>
            </a:extLst>
          </p:cNvPr>
          <p:cNvSpPr/>
          <p:nvPr/>
        </p:nvSpPr>
        <p:spPr>
          <a:xfrm>
            <a:off x="931205" y="2336997"/>
            <a:ext cx="10329585" cy="760349"/>
          </a:xfrm>
          <a:prstGeom prst="roundRect">
            <a:avLst>
              <a:gd name="adj" fmla="val 15111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77ED6-555F-E54A-CA22-222CB6957475}"/>
              </a:ext>
            </a:extLst>
          </p:cNvPr>
          <p:cNvSpPr txBox="1"/>
          <p:nvPr/>
        </p:nvSpPr>
        <p:spPr>
          <a:xfrm>
            <a:off x="1194517" y="2555742"/>
            <a:ext cx="4159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Lead Optimization (PCT Filing）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AE937-F8AE-691A-E453-DFE5EC719B76}"/>
              </a:ext>
            </a:extLst>
          </p:cNvPr>
          <p:cNvSpPr txBox="1"/>
          <p:nvPr/>
        </p:nvSpPr>
        <p:spPr>
          <a:xfrm>
            <a:off x="9258416" y="2555742"/>
            <a:ext cx="155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$100-200K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9582E-E1BD-9DF1-C486-855BB0BCBBAF}"/>
              </a:ext>
            </a:extLst>
          </p:cNvPr>
          <p:cNvSpPr txBox="1"/>
          <p:nvPr/>
        </p:nvSpPr>
        <p:spPr>
          <a:xfrm>
            <a:off x="5353784" y="2555742"/>
            <a:ext cx="2141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12-16 weeks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6DAA67-C74C-FD94-F0A8-057C7974CD0D}"/>
              </a:ext>
            </a:extLst>
          </p:cNvPr>
          <p:cNvSpPr/>
          <p:nvPr/>
        </p:nvSpPr>
        <p:spPr>
          <a:xfrm>
            <a:off x="9050215" y="2485101"/>
            <a:ext cx="1976254" cy="464140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0AE5DE-B2F2-4C04-4406-FA9A9796233D}"/>
              </a:ext>
            </a:extLst>
          </p:cNvPr>
          <p:cNvSpPr/>
          <p:nvPr/>
        </p:nvSpPr>
        <p:spPr>
          <a:xfrm>
            <a:off x="931205" y="3234637"/>
            <a:ext cx="10329585" cy="760349"/>
          </a:xfrm>
          <a:prstGeom prst="roundRect">
            <a:avLst>
              <a:gd name="adj" fmla="val 1511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5F641-B3A0-95FE-5A01-319C1A21D022}"/>
              </a:ext>
            </a:extLst>
          </p:cNvPr>
          <p:cNvSpPr txBox="1"/>
          <p:nvPr/>
        </p:nvSpPr>
        <p:spPr>
          <a:xfrm>
            <a:off x="1194517" y="3453382"/>
            <a:ext cx="4159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Candidate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F72EA5-5771-6AA3-DC32-15C0C040FE87}"/>
              </a:ext>
            </a:extLst>
          </p:cNvPr>
          <p:cNvSpPr txBox="1"/>
          <p:nvPr/>
        </p:nvSpPr>
        <p:spPr>
          <a:xfrm>
            <a:off x="9258416" y="3453382"/>
            <a:ext cx="155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$1-2 millions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2EAEE5-208B-1496-AE7C-05FE07DC2D17}"/>
              </a:ext>
            </a:extLst>
          </p:cNvPr>
          <p:cNvSpPr txBox="1"/>
          <p:nvPr/>
        </p:nvSpPr>
        <p:spPr>
          <a:xfrm>
            <a:off x="5353784" y="3453382"/>
            <a:ext cx="2141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6-9 months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B6DE6E-1EC8-0883-BD2E-C1CAA113D250}"/>
              </a:ext>
            </a:extLst>
          </p:cNvPr>
          <p:cNvSpPr/>
          <p:nvPr/>
        </p:nvSpPr>
        <p:spPr>
          <a:xfrm>
            <a:off x="9050215" y="3382741"/>
            <a:ext cx="1976254" cy="46414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56142B4-5D0C-FDE0-1563-4094921D3863}"/>
              </a:ext>
            </a:extLst>
          </p:cNvPr>
          <p:cNvSpPr/>
          <p:nvPr/>
        </p:nvSpPr>
        <p:spPr>
          <a:xfrm>
            <a:off x="931205" y="4132276"/>
            <a:ext cx="10329585" cy="760349"/>
          </a:xfrm>
          <a:prstGeom prst="roundRect">
            <a:avLst>
              <a:gd name="adj" fmla="val 15111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5F3C7E-9B18-2B86-5758-85A279EEAB8F}"/>
              </a:ext>
            </a:extLst>
          </p:cNvPr>
          <p:cNvSpPr txBox="1"/>
          <p:nvPr/>
        </p:nvSpPr>
        <p:spPr>
          <a:xfrm>
            <a:off x="1194517" y="4351022"/>
            <a:ext cx="4159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IND Enabling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079D1-D2E2-C612-BE85-5807BBE6FF28}"/>
              </a:ext>
            </a:extLst>
          </p:cNvPr>
          <p:cNvSpPr txBox="1"/>
          <p:nvPr/>
        </p:nvSpPr>
        <p:spPr>
          <a:xfrm>
            <a:off x="9258416" y="4351022"/>
            <a:ext cx="155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$2-3 millions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97247F-CD3D-8E22-0FE9-4C184283662E}"/>
              </a:ext>
            </a:extLst>
          </p:cNvPr>
          <p:cNvSpPr txBox="1"/>
          <p:nvPr/>
        </p:nvSpPr>
        <p:spPr>
          <a:xfrm>
            <a:off x="5353784" y="4351022"/>
            <a:ext cx="2141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6-9 Month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E6BE9D7-D95D-5376-4D35-72F97493716E}"/>
              </a:ext>
            </a:extLst>
          </p:cNvPr>
          <p:cNvSpPr/>
          <p:nvPr/>
        </p:nvSpPr>
        <p:spPr>
          <a:xfrm>
            <a:off x="9050215" y="4280380"/>
            <a:ext cx="1976254" cy="464140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E79DE6-F409-C214-2CEE-440E164BB5E5}"/>
              </a:ext>
            </a:extLst>
          </p:cNvPr>
          <p:cNvSpPr txBox="1"/>
          <p:nvPr/>
        </p:nvSpPr>
        <p:spPr>
          <a:xfrm>
            <a:off x="931205" y="5320067"/>
            <a:ext cx="104273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+mj-lt"/>
              </a:rPr>
              <a:t>AI-driven drug design reduces both cost and time of drug development by more than 50%</a:t>
            </a:r>
          </a:p>
        </p:txBody>
      </p:sp>
    </p:spTree>
    <p:extLst>
      <p:ext uri="{BB962C8B-B14F-4D97-AF65-F5344CB8AC3E}">
        <p14:creationId xmlns:p14="http://schemas.microsoft.com/office/powerpoint/2010/main" val="323861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8D36-2EC8-1079-3C97-EE564028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a ChatGPT for Drug Discovery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0D967A-661B-62B5-037F-842FB3514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F6806C-E0A1-360B-F222-A2FC6FB7FAB7}"/>
              </a:ext>
            </a:extLst>
          </p:cNvPr>
          <p:cNvSpPr/>
          <p:nvPr/>
        </p:nvSpPr>
        <p:spPr>
          <a:xfrm>
            <a:off x="849145" y="1324975"/>
            <a:ext cx="4984495" cy="4463540"/>
          </a:xfrm>
          <a:prstGeom prst="roundRect">
            <a:avLst>
              <a:gd name="adj" fmla="val 10740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9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Down Arrow 14">
            <a:extLst>
              <a:ext uri="{FF2B5EF4-FFF2-40B4-BE49-F238E27FC236}">
                <a16:creationId xmlns:a16="http://schemas.microsoft.com/office/drawing/2014/main" id="{9209230B-3584-8CC7-0AD9-E3829E66C72B}"/>
              </a:ext>
            </a:extLst>
          </p:cNvPr>
          <p:cNvSpPr/>
          <p:nvPr/>
        </p:nvSpPr>
        <p:spPr>
          <a:xfrm>
            <a:off x="3883445" y="2951083"/>
            <a:ext cx="722610" cy="1789343"/>
          </a:xfrm>
          <a:prstGeom prst="downArrow">
            <a:avLst>
              <a:gd name="adj1" fmla="val 50000"/>
              <a:gd name="adj2" fmla="val 6378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11118-6A34-FC7D-B515-9774328419A7}"/>
              </a:ext>
            </a:extLst>
          </p:cNvPr>
          <p:cNvSpPr txBox="1">
            <a:spLocks/>
          </p:cNvSpPr>
          <p:nvPr/>
        </p:nvSpPr>
        <p:spPr>
          <a:xfrm>
            <a:off x="1428111" y="3322108"/>
            <a:ext cx="1766830" cy="1041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</a:rPr>
              <a:t>Filtering with pre-trained AI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EACFF-616D-3D24-7EA6-695C05EBBC75}"/>
              </a:ext>
            </a:extLst>
          </p:cNvPr>
          <p:cNvSpPr txBox="1"/>
          <p:nvPr/>
        </p:nvSpPr>
        <p:spPr>
          <a:xfrm>
            <a:off x="3361335" y="252776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Virtual 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7E803-AAEB-A7CC-4B78-06CC44C6917E}"/>
              </a:ext>
            </a:extLst>
          </p:cNvPr>
          <p:cNvSpPr txBox="1"/>
          <p:nvPr/>
        </p:nvSpPr>
        <p:spPr>
          <a:xfrm>
            <a:off x="3124892" y="4771463"/>
            <a:ext cx="223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Virtual Hits</a:t>
            </a:r>
          </a:p>
          <a:p>
            <a:pPr algn="ctr"/>
            <a:r>
              <a:rPr lang="zh-CN" altLang="en-US" b="1" dirty="0">
                <a:solidFill>
                  <a:schemeClr val="accent3"/>
                </a:solidFill>
              </a:rPr>
              <a:t>（</a:t>
            </a:r>
            <a:r>
              <a:rPr lang="en-US" altLang="zh-CN" b="1" dirty="0">
                <a:solidFill>
                  <a:schemeClr val="accent3"/>
                </a:solidFill>
              </a:rPr>
              <a:t>to be validated</a:t>
            </a:r>
            <a:r>
              <a:rPr lang="zh-CN" altLang="en-US" b="1" dirty="0">
                <a:solidFill>
                  <a:schemeClr val="accent3"/>
                </a:solidFill>
              </a:rPr>
              <a:t>）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A8D137F3-F6EC-5521-4DC9-006921CE5BDE}"/>
              </a:ext>
            </a:extLst>
          </p:cNvPr>
          <p:cNvSpPr/>
          <p:nvPr/>
        </p:nvSpPr>
        <p:spPr>
          <a:xfrm>
            <a:off x="1318176" y="3187967"/>
            <a:ext cx="1986701" cy="1257270"/>
          </a:xfrm>
          <a:prstGeom prst="round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95EE91-8800-CC6C-AF56-282BE55BE7F7}"/>
              </a:ext>
            </a:extLst>
          </p:cNvPr>
          <p:cNvSpPr txBox="1"/>
          <p:nvPr/>
        </p:nvSpPr>
        <p:spPr>
          <a:xfrm>
            <a:off x="6399289" y="1474635"/>
            <a:ext cx="4993502" cy="236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Drug discovery AI operates under much larger data challenges than LLMs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Drug discovery AI models are far more complex than LLMs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Many AI applications in drug discovery fail to fully leverage domain expertise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400A9185-E8B4-87D6-97FB-72B46F85E286}"/>
              </a:ext>
            </a:extLst>
          </p:cNvPr>
          <p:cNvSpPr/>
          <p:nvPr/>
        </p:nvSpPr>
        <p:spPr>
          <a:xfrm>
            <a:off x="1246508" y="1691078"/>
            <a:ext cx="4189768" cy="646331"/>
          </a:xfrm>
          <a:prstGeom prst="round2SameRect">
            <a:avLst>
              <a:gd name="adj1" fmla="val 36481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One Shot Workflow</a:t>
            </a:r>
          </a:p>
        </p:txBody>
      </p:sp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A4C63742-CB6E-723A-0337-50442886F8C3}"/>
              </a:ext>
            </a:extLst>
          </p:cNvPr>
          <p:cNvSpPr/>
          <p:nvPr/>
        </p:nvSpPr>
        <p:spPr>
          <a:xfrm>
            <a:off x="6544972" y="4032834"/>
            <a:ext cx="4797883" cy="2034281"/>
          </a:xfrm>
          <a:prstGeom prst="roundRect">
            <a:avLst>
              <a:gd name="adj" fmla="val 110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Simply combining big data with brute force is insufficient to create effective AI models for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140325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AC1AE-7F5B-9FA3-BB48-DC3B0E5E1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1415-5F99-F622-D75B-B812BFD7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AI-Driven Lead Design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6D1FCC-EE25-0329-CE41-64B61D2EDD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445210-ABB3-00E0-2525-EB8A3C338283}"/>
              </a:ext>
            </a:extLst>
          </p:cNvPr>
          <p:cNvSpPr/>
          <p:nvPr/>
        </p:nvSpPr>
        <p:spPr>
          <a:xfrm>
            <a:off x="849145" y="1590019"/>
            <a:ext cx="4984495" cy="4463540"/>
          </a:xfrm>
          <a:prstGeom prst="roundRect">
            <a:avLst>
              <a:gd name="adj" fmla="val 10740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9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43B3B-DE17-3D47-647C-541AA1A50AC4}"/>
              </a:ext>
            </a:extLst>
          </p:cNvPr>
          <p:cNvSpPr txBox="1"/>
          <p:nvPr/>
        </p:nvSpPr>
        <p:spPr>
          <a:xfrm>
            <a:off x="6429025" y="1251987"/>
            <a:ext cx="4993502" cy="2700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Our data-based AI design agent and reasoning AI review Agent operate in tandem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Running iterations can solve complex problems one step at a time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Human expertise provides a guardrail in each round of iteration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8368872C-6349-8EB0-B6D6-165CE8381E63}"/>
              </a:ext>
            </a:extLst>
          </p:cNvPr>
          <p:cNvSpPr/>
          <p:nvPr/>
        </p:nvSpPr>
        <p:spPr>
          <a:xfrm>
            <a:off x="1246508" y="1956122"/>
            <a:ext cx="4189768" cy="646331"/>
          </a:xfrm>
          <a:prstGeom prst="round2SameRect">
            <a:avLst>
              <a:gd name="adj1" fmla="val 36481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AI Agentic Workflow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D4B7E2-C244-5AC8-DD53-B4A429C5DD42}"/>
              </a:ext>
            </a:extLst>
          </p:cNvPr>
          <p:cNvGrpSpPr/>
          <p:nvPr/>
        </p:nvGrpSpPr>
        <p:grpSpPr>
          <a:xfrm>
            <a:off x="1499356" y="2916992"/>
            <a:ext cx="3684072" cy="2677111"/>
            <a:chOff x="7788826" y="2460619"/>
            <a:chExt cx="3684072" cy="28609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E5A8F4-54F9-C3C7-C0ED-9064CA3DEE77}"/>
                </a:ext>
              </a:extLst>
            </p:cNvPr>
            <p:cNvSpPr txBox="1">
              <a:spLocks/>
            </p:cNvSpPr>
            <p:nvPr/>
          </p:nvSpPr>
          <p:spPr>
            <a:xfrm>
              <a:off x="10005619" y="3362290"/>
              <a:ext cx="1467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Outfit SemiBold" pitchFamily="2" charset="0"/>
                </a:rPr>
                <a:t>AI Review Agent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074336-02B4-D3BF-A7EA-8C4CC03CC10B}"/>
                </a:ext>
              </a:extLst>
            </p:cNvPr>
            <p:cNvGrpSpPr/>
            <p:nvPr/>
          </p:nvGrpSpPr>
          <p:grpSpPr>
            <a:xfrm>
              <a:off x="8258332" y="2460619"/>
              <a:ext cx="2685447" cy="2860938"/>
              <a:chOff x="8517969" y="3071477"/>
              <a:chExt cx="1401103" cy="118429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73EBED-7577-D32B-0B03-15CCF02B2B04}"/>
                  </a:ext>
                </a:extLst>
              </p:cNvPr>
              <p:cNvSpPr/>
              <p:nvPr/>
            </p:nvSpPr>
            <p:spPr>
              <a:xfrm>
                <a:off x="8583645" y="3071477"/>
                <a:ext cx="1335427" cy="537168"/>
              </a:xfrm>
              <a:custGeom>
                <a:avLst/>
                <a:gdLst>
                  <a:gd name="connsiteX0" fmla="*/ 1335427 w 1335427"/>
                  <a:gd name="connsiteY0" fmla="*/ 260033 h 537168"/>
                  <a:gd name="connsiteX1" fmla="*/ 1193991 w 1335427"/>
                  <a:gd name="connsiteY1" fmla="*/ 401470 h 537168"/>
                  <a:gd name="connsiteX2" fmla="*/ 1058348 w 1335427"/>
                  <a:gd name="connsiteY2" fmla="*/ 265827 h 537168"/>
                  <a:gd name="connsiteX3" fmla="*/ 1121463 w 1335427"/>
                  <a:gd name="connsiteY3" fmla="*/ 264490 h 537168"/>
                  <a:gd name="connsiteX4" fmla="*/ 1121463 w 1335427"/>
                  <a:gd name="connsiteY4" fmla="*/ 241650 h 537168"/>
                  <a:gd name="connsiteX5" fmla="*/ 1024647 w 1335427"/>
                  <a:gd name="connsiteY5" fmla="*/ 144834 h 537168"/>
                  <a:gd name="connsiteX6" fmla="*/ 241706 w 1335427"/>
                  <a:gd name="connsiteY6" fmla="*/ 144834 h 537168"/>
                  <a:gd name="connsiteX7" fmla="*/ 144834 w 1335427"/>
                  <a:gd name="connsiteY7" fmla="*/ 241650 h 537168"/>
                  <a:gd name="connsiteX8" fmla="*/ 144834 w 1335427"/>
                  <a:gd name="connsiteY8" fmla="*/ 537168 h 537168"/>
                  <a:gd name="connsiteX9" fmla="*/ 0 w 1335427"/>
                  <a:gd name="connsiteY9" fmla="*/ 537168 h 537168"/>
                  <a:gd name="connsiteX10" fmla="*/ 0 w 1335427"/>
                  <a:gd name="connsiteY10" fmla="*/ 241650 h 537168"/>
                  <a:gd name="connsiteX11" fmla="*/ 241706 w 1335427"/>
                  <a:gd name="connsiteY11" fmla="*/ 0 h 537168"/>
                  <a:gd name="connsiteX12" fmla="*/ 1024647 w 1335427"/>
                  <a:gd name="connsiteY12" fmla="*/ 0 h 537168"/>
                  <a:gd name="connsiteX13" fmla="*/ 1266297 w 1335427"/>
                  <a:gd name="connsiteY13" fmla="*/ 241650 h 537168"/>
                  <a:gd name="connsiteX14" fmla="*/ 1266297 w 1335427"/>
                  <a:gd name="connsiteY14" fmla="*/ 261482 h 537168"/>
                  <a:gd name="connsiteX15" fmla="*/ 1335427 w 1335427"/>
                  <a:gd name="connsiteY15" fmla="*/ 260033 h 53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5427" h="537168">
                    <a:moveTo>
                      <a:pt x="1335427" y="260033"/>
                    </a:moveTo>
                    <a:lnTo>
                      <a:pt x="1193991" y="401470"/>
                    </a:lnTo>
                    <a:lnTo>
                      <a:pt x="1058348" y="265827"/>
                    </a:lnTo>
                    <a:lnTo>
                      <a:pt x="1121463" y="264490"/>
                    </a:lnTo>
                    <a:lnTo>
                      <a:pt x="1121463" y="241650"/>
                    </a:lnTo>
                    <a:cubicBezTo>
                      <a:pt x="1121463" y="188285"/>
                      <a:pt x="1078012" y="144834"/>
                      <a:pt x="1024647" y="144834"/>
                    </a:cubicBezTo>
                    <a:lnTo>
                      <a:pt x="241706" y="144834"/>
                    </a:lnTo>
                    <a:cubicBezTo>
                      <a:pt x="188285" y="144834"/>
                      <a:pt x="144834" y="188285"/>
                      <a:pt x="144834" y="241650"/>
                    </a:cubicBezTo>
                    <a:lnTo>
                      <a:pt x="144834" y="537168"/>
                    </a:lnTo>
                    <a:lnTo>
                      <a:pt x="0" y="537168"/>
                    </a:lnTo>
                    <a:lnTo>
                      <a:pt x="0" y="241650"/>
                    </a:lnTo>
                    <a:cubicBezTo>
                      <a:pt x="0" y="108403"/>
                      <a:pt x="108403" y="0"/>
                      <a:pt x="241706" y="0"/>
                    </a:cubicBezTo>
                    <a:lnTo>
                      <a:pt x="1024647" y="0"/>
                    </a:lnTo>
                    <a:cubicBezTo>
                      <a:pt x="1157894" y="0"/>
                      <a:pt x="1266297" y="108403"/>
                      <a:pt x="1266297" y="241650"/>
                    </a:cubicBezTo>
                    <a:lnTo>
                      <a:pt x="1266297" y="261482"/>
                    </a:lnTo>
                    <a:lnTo>
                      <a:pt x="1335427" y="260033"/>
                    </a:lnTo>
                    <a:close/>
                  </a:path>
                </a:pathLst>
              </a:custGeom>
              <a:solidFill>
                <a:schemeClr val="accent1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52CB43E-AF80-97FE-EE70-33597220C6A2}"/>
                  </a:ext>
                </a:extLst>
              </p:cNvPr>
              <p:cNvSpPr/>
              <p:nvPr/>
            </p:nvSpPr>
            <p:spPr>
              <a:xfrm>
                <a:off x="8517969" y="3718607"/>
                <a:ext cx="1335427" cy="537168"/>
              </a:xfrm>
              <a:custGeom>
                <a:avLst/>
                <a:gdLst>
                  <a:gd name="connsiteX0" fmla="*/ 0 w 1335427"/>
                  <a:gd name="connsiteY0" fmla="*/ 277135 h 537168"/>
                  <a:gd name="connsiteX1" fmla="*/ 141436 w 1335427"/>
                  <a:gd name="connsiteY1" fmla="*/ 135699 h 537168"/>
                  <a:gd name="connsiteX2" fmla="*/ 277079 w 1335427"/>
                  <a:gd name="connsiteY2" fmla="*/ 271342 h 537168"/>
                  <a:gd name="connsiteX3" fmla="*/ 213965 w 1335427"/>
                  <a:gd name="connsiteY3" fmla="*/ 272678 h 537168"/>
                  <a:gd name="connsiteX4" fmla="*/ 213965 w 1335427"/>
                  <a:gd name="connsiteY4" fmla="*/ 295518 h 537168"/>
                  <a:gd name="connsiteX5" fmla="*/ 310781 w 1335427"/>
                  <a:gd name="connsiteY5" fmla="*/ 392334 h 537168"/>
                  <a:gd name="connsiteX6" fmla="*/ 1093721 w 1335427"/>
                  <a:gd name="connsiteY6" fmla="*/ 392334 h 537168"/>
                  <a:gd name="connsiteX7" fmla="*/ 1190593 w 1335427"/>
                  <a:gd name="connsiteY7" fmla="*/ 295518 h 537168"/>
                  <a:gd name="connsiteX8" fmla="*/ 1190593 w 1335427"/>
                  <a:gd name="connsiteY8" fmla="*/ 0 h 537168"/>
                  <a:gd name="connsiteX9" fmla="*/ 1335427 w 1335427"/>
                  <a:gd name="connsiteY9" fmla="*/ 0 h 537168"/>
                  <a:gd name="connsiteX10" fmla="*/ 1335427 w 1335427"/>
                  <a:gd name="connsiteY10" fmla="*/ 295518 h 537168"/>
                  <a:gd name="connsiteX11" fmla="*/ 1093721 w 1335427"/>
                  <a:gd name="connsiteY11" fmla="*/ 537168 h 537168"/>
                  <a:gd name="connsiteX12" fmla="*/ 310781 w 1335427"/>
                  <a:gd name="connsiteY12" fmla="*/ 537168 h 537168"/>
                  <a:gd name="connsiteX13" fmla="*/ 69130 w 1335427"/>
                  <a:gd name="connsiteY13" fmla="*/ 295518 h 537168"/>
                  <a:gd name="connsiteX14" fmla="*/ 69130 w 1335427"/>
                  <a:gd name="connsiteY14" fmla="*/ 275687 h 537168"/>
                  <a:gd name="connsiteX15" fmla="*/ 0 w 1335427"/>
                  <a:gd name="connsiteY15" fmla="*/ 277135 h 53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5427" h="537168">
                    <a:moveTo>
                      <a:pt x="0" y="277135"/>
                    </a:moveTo>
                    <a:lnTo>
                      <a:pt x="141436" y="135699"/>
                    </a:lnTo>
                    <a:lnTo>
                      <a:pt x="277079" y="271342"/>
                    </a:lnTo>
                    <a:lnTo>
                      <a:pt x="213965" y="272678"/>
                    </a:lnTo>
                    <a:lnTo>
                      <a:pt x="213965" y="295518"/>
                    </a:lnTo>
                    <a:cubicBezTo>
                      <a:pt x="213965" y="348884"/>
                      <a:pt x="257415" y="392334"/>
                      <a:pt x="310781" y="392334"/>
                    </a:cubicBezTo>
                    <a:lnTo>
                      <a:pt x="1093721" y="392334"/>
                    </a:lnTo>
                    <a:cubicBezTo>
                      <a:pt x="1147143" y="392334"/>
                      <a:pt x="1190593" y="348884"/>
                      <a:pt x="1190593" y="295518"/>
                    </a:cubicBezTo>
                    <a:lnTo>
                      <a:pt x="1190593" y="0"/>
                    </a:lnTo>
                    <a:cubicBezTo>
                      <a:pt x="1190593" y="0"/>
                      <a:pt x="1335427" y="0"/>
                      <a:pt x="1335427" y="0"/>
                    </a:cubicBezTo>
                    <a:lnTo>
                      <a:pt x="1335427" y="295518"/>
                    </a:lnTo>
                    <a:cubicBezTo>
                      <a:pt x="1335427" y="428765"/>
                      <a:pt x="1227025" y="537168"/>
                      <a:pt x="1093721" y="537168"/>
                    </a:cubicBezTo>
                    <a:lnTo>
                      <a:pt x="310781" y="537168"/>
                    </a:lnTo>
                    <a:cubicBezTo>
                      <a:pt x="177533" y="537168"/>
                      <a:pt x="69130" y="428765"/>
                      <a:pt x="69130" y="295518"/>
                    </a:cubicBezTo>
                    <a:lnTo>
                      <a:pt x="69130" y="275687"/>
                    </a:lnTo>
                    <a:cubicBezTo>
                      <a:pt x="69130" y="275687"/>
                      <a:pt x="0" y="277135"/>
                      <a:pt x="0" y="277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87E847-6C93-7685-2D2C-60527F520587}"/>
                </a:ext>
              </a:extLst>
            </p:cNvPr>
            <p:cNvSpPr txBox="1">
              <a:spLocks/>
            </p:cNvSpPr>
            <p:nvPr/>
          </p:nvSpPr>
          <p:spPr>
            <a:xfrm>
              <a:off x="7788826" y="3726379"/>
              <a:ext cx="148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Outfit SemiBold" pitchFamily="2" charset="0"/>
                </a:rPr>
                <a:t>AI Design Agent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1ED0E7-2D83-C231-7E26-8CFE60A87AA6}"/>
                </a:ext>
              </a:extLst>
            </p:cNvPr>
            <p:cNvSpPr txBox="1">
              <a:spLocks/>
            </p:cNvSpPr>
            <p:nvPr/>
          </p:nvSpPr>
          <p:spPr>
            <a:xfrm>
              <a:off x="8919300" y="2481762"/>
              <a:ext cx="14893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Distillation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B4551FB-B7BD-28DE-139A-A521269FA97B}"/>
              </a:ext>
            </a:extLst>
          </p:cNvPr>
          <p:cNvSpPr txBox="1"/>
          <p:nvPr/>
        </p:nvSpPr>
        <p:spPr>
          <a:xfrm>
            <a:off x="2352175" y="5240559"/>
            <a:ext cx="2044700" cy="31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Design Instructions</a:t>
            </a: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5F99FA72-0837-D931-A44C-B1AFD45547D3}"/>
              </a:ext>
            </a:extLst>
          </p:cNvPr>
          <p:cNvSpPr/>
          <p:nvPr/>
        </p:nvSpPr>
        <p:spPr>
          <a:xfrm>
            <a:off x="6544972" y="4143545"/>
            <a:ext cx="4797883" cy="2034281"/>
          </a:xfrm>
          <a:prstGeom prst="roundRect">
            <a:avLst>
              <a:gd name="adj" fmla="val 110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We are developing a proprietary AI-driven agentic workflow to discover novel leads</a:t>
            </a:r>
          </a:p>
        </p:txBody>
      </p:sp>
    </p:spTree>
    <p:extLst>
      <p:ext uri="{BB962C8B-B14F-4D97-AF65-F5344CB8AC3E}">
        <p14:creationId xmlns:p14="http://schemas.microsoft.com/office/powerpoint/2010/main" val="2929691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4B3A-CDA4-EB67-FF73-55B51364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Our Design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EEE46-1FA0-E42E-5C8B-3893CF7DB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F1677-A77F-B584-FE5D-68BDC8227554}"/>
              </a:ext>
            </a:extLst>
          </p:cNvPr>
          <p:cNvSpPr txBox="1"/>
          <p:nvPr/>
        </p:nvSpPr>
        <p:spPr>
          <a:xfrm>
            <a:off x="931207" y="5389578"/>
            <a:ext cx="103295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+mj-lt"/>
              </a:rPr>
              <a:t>Our platform has demonstrated the capability to design novel, candidate-like lead compounds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AEAEF1-4B7A-28EA-449E-4871B8A704A6}"/>
              </a:ext>
            </a:extLst>
          </p:cNvPr>
          <p:cNvGrpSpPr/>
          <p:nvPr/>
        </p:nvGrpSpPr>
        <p:grpSpPr>
          <a:xfrm>
            <a:off x="931209" y="1622995"/>
            <a:ext cx="10329582" cy="3483081"/>
            <a:chOff x="1498209" y="1415440"/>
            <a:chExt cx="9762579" cy="260915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5C9F2D2-C132-1DAD-8A64-B780BFBE4EEC}"/>
                </a:ext>
              </a:extLst>
            </p:cNvPr>
            <p:cNvSpPr/>
            <p:nvPr/>
          </p:nvSpPr>
          <p:spPr>
            <a:xfrm>
              <a:off x="1498209" y="1415440"/>
              <a:ext cx="5461389" cy="2609155"/>
            </a:xfrm>
            <a:prstGeom prst="roundRect">
              <a:avLst>
                <a:gd name="adj" fmla="val 7727"/>
              </a:avLst>
            </a:pr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E40D5F39-32BE-3B49-1235-45487F2F2298}"/>
                </a:ext>
              </a:extLst>
            </p:cNvPr>
            <p:cNvSpPr/>
            <p:nvPr/>
          </p:nvSpPr>
          <p:spPr>
            <a:xfrm rot="5400000">
              <a:off x="7468341" y="232150"/>
              <a:ext cx="2609155" cy="4975738"/>
            </a:xfrm>
            <a:prstGeom prst="round2SameRect">
              <a:avLst>
                <a:gd name="adj1" fmla="val 5922"/>
                <a:gd name="adj2" fmla="val 0"/>
              </a:avLst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6E9BCBC-32D5-003B-DC65-80FAFD0E5DA8}"/>
              </a:ext>
            </a:extLst>
          </p:cNvPr>
          <p:cNvSpPr txBox="1"/>
          <p:nvPr/>
        </p:nvSpPr>
        <p:spPr>
          <a:xfrm>
            <a:off x="6913088" y="1236284"/>
            <a:ext cx="1160475" cy="32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TCTX Lead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6FC11-CE4F-2C28-E969-107A00527436}"/>
              </a:ext>
            </a:extLst>
          </p:cNvPr>
          <p:cNvSpPr txBox="1"/>
          <p:nvPr/>
        </p:nvSpPr>
        <p:spPr>
          <a:xfrm>
            <a:off x="9128351" y="1236284"/>
            <a:ext cx="1511568" cy="32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Approved Drug</a:t>
            </a:r>
          </a:p>
        </p:txBody>
      </p:sp>
      <p:pic>
        <p:nvPicPr>
          <p:cNvPr id="9" name="Picture 8" descr="A graph of a positive curve&#10;&#10;Description automatically generated with medium confidence">
            <a:extLst>
              <a:ext uri="{FF2B5EF4-FFF2-40B4-BE49-F238E27FC236}">
                <a16:creationId xmlns:a16="http://schemas.microsoft.com/office/drawing/2014/main" id="{B5B8D924-8610-6B25-989E-BFD091D5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51" y="1699224"/>
            <a:ext cx="1615359" cy="989884"/>
          </a:xfrm>
          <a:prstGeom prst="roundRect">
            <a:avLst/>
          </a:prstGeom>
        </p:spPr>
      </p:pic>
      <p:pic>
        <p:nvPicPr>
          <p:cNvPr id="10" name="Picture 9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D9E37BF5-5F61-AFDC-3174-48A2CCF4E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521" y="2812232"/>
            <a:ext cx="1615018" cy="969011"/>
          </a:xfrm>
          <a:prstGeom prst="roundRect">
            <a:avLst/>
          </a:prstGeom>
        </p:spPr>
      </p:pic>
      <p:pic>
        <p:nvPicPr>
          <p:cNvPr id="11" name="Picture 10" descr="A graph of a graph showing the amount of compounding&#10;&#10;Description automatically generated">
            <a:extLst>
              <a:ext uri="{FF2B5EF4-FFF2-40B4-BE49-F238E27FC236}">
                <a16:creationId xmlns:a16="http://schemas.microsoft.com/office/drawing/2014/main" id="{C9DE9AE7-2C7C-E6EC-B5F7-A2CCC6532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91" y="2830862"/>
            <a:ext cx="1567072" cy="969011"/>
          </a:xfrm>
          <a:prstGeom prst="round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DA3A452B-B5F2-60D2-F190-2A653E939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91" y="1729147"/>
            <a:ext cx="1567072" cy="959961"/>
          </a:xfrm>
          <a:prstGeom prst="roundRect">
            <a:avLst/>
          </a:prstGeom>
        </p:spPr>
      </p:pic>
      <p:pic>
        <p:nvPicPr>
          <p:cNvPr id="15" name="Picture 14" descr="A graph with blue dots&#10;&#10;Description automatically generated">
            <a:extLst>
              <a:ext uri="{FF2B5EF4-FFF2-40B4-BE49-F238E27FC236}">
                <a16:creationId xmlns:a16="http://schemas.microsoft.com/office/drawing/2014/main" id="{D68A7E58-9F28-9D6E-4577-F05DF8005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91" y="3941629"/>
            <a:ext cx="1567072" cy="1067488"/>
          </a:xfrm>
          <a:prstGeom prst="roundRect">
            <a:avLst/>
          </a:prstGeom>
        </p:spPr>
      </p:pic>
      <p:pic>
        <p:nvPicPr>
          <p:cNvPr id="16" name="Picture 1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5E9FA341-E0FD-C2E5-4651-7002367E69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521" y="3921545"/>
            <a:ext cx="1615019" cy="1105937"/>
          </a:xfrm>
          <a:prstGeom prst="round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24AF58-A550-D39D-EF06-1BFE93A941B9}"/>
              </a:ext>
            </a:extLst>
          </p:cNvPr>
          <p:cNvSpPr txBox="1"/>
          <p:nvPr/>
        </p:nvSpPr>
        <p:spPr>
          <a:xfrm>
            <a:off x="1263221" y="1930690"/>
            <a:ext cx="4400834" cy="618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CNS Penetrant CML Target Lead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(Patent pending)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16E1BF-89F5-9A0B-0250-109CA00F52F5}"/>
              </a:ext>
            </a:extLst>
          </p:cNvPr>
          <p:cNvSpPr txBox="1"/>
          <p:nvPr/>
        </p:nvSpPr>
        <p:spPr>
          <a:xfrm>
            <a:off x="1263221" y="2994644"/>
            <a:ext cx="4400834" cy="618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Gut-restricted IBD Target Lead 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(Patent pending)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1E4836-38F5-DDBE-BBFA-597DB4309664}"/>
              </a:ext>
            </a:extLst>
          </p:cNvPr>
          <p:cNvSpPr txBox="1"/>
          <p:nvPr/>
        </p:nvSpPr>
        <p:spPr>
          <a:xfrm>
            <a:off x="1263221" y="4102074"/>
            <a:ext cx="2863859" cy="618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CNS Penetrant NSCLC Target Lead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94396-18E0-46B9-559A-05B9F78B3EE3}"/>
              </a:ext>
            </a:extLst>
          </p:cNvPr>
          <p:cNvCxnSpPr>
            <a:cxnSpLocks/>
          </p:cNvCxnSpPr>
          <p:nvPr/>
        </p:nvCxnSpPr>
        <p:spPr>
          <a:xfrm>
            <a:off x="931207" y="2759985"/>
            <a:ext cx="1032958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FE0373-F2E8-CA95-008C-A49AD121BCA3}"/>
              </a:ext>
            </a:extLst>
          </p:cNvPr>
          <p:cNvCxnSpPr>
            <a:cxnSpLocks/>
          </p:cNvCxnSpPr>
          <p:nvPr/>
        </p:nvCxnSpPr>
        <p:spPr>
          <a:xfrm>
            <a:off x="931207" y="3870750"/>
            <a:ext cx="1032958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807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3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38BB89"/>
      </a:accent1>
      <a:accent2>
        <a:srgbClr val="004423"/>
      </a:accent2>
      <a:accent3>
        <a:srgbClr val="000000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664">
      <a:majorFont>
        <a:latin typeface="Outfit SemiBold"/>
        <a:ea typeface=""/>
        <a:cs typeface=""/>
      </a:majorFont>
      <a:minorFont>
        <a:latin typeface="Outf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3603</TotalTime>
  <Words>1524</Words>
  <Application>Microsoft Macintosh PowerPoint</Application>
  <PresentationFormat>Widescreen</PresentationFormat>
  <Paragraphs>180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Wingdings</vt:lpstr>
      <vt:lpstr>Outfit SemiBold</vt:lpstr>
      <vt:lpstr>Outfit</vt:lpstr>
      <vt:lpstr>Aptos</vt:lpstr>
      <vt:lpstr>Arial</vt:lpstr>
      <vt:lpstr>Office Theme</vt:lpstr>
      <vt:lpstr>PowerPoint Presentation</vt:lpstr>
      <vt:lpstr>We Are Domain and AI Experts</vt:lpstr>
      <vt:lpstr>Why We Focus on Design, Not Discovery</vt:lpstr>
      <vt:lpstr>Invent Novel Medicines, Much Faster</vt:lpstr>
      <vt:lpstr>Traditional Drug Screening Process</vt:lpstr>
      <vt:lpstr>Our AI-Driven Drug Design Process</vt:lpstr>
      <vt:lpstr>Why Not a ChatGPT for Drug Discovery</vt:lpstr>
      <vt:lpstr>Our AI-Driven Lead Design Workflow</vt:lpstr>
      <vt:lpstr>Validation of Our Design Platform</vt:lpstr>
      <vt:lpstr>Drug Validation by DRUG-seq</vt:lpstr>
      <vt:lpstr>Our AIDD Labs</vt:lpstr>
      <vt:lpstr>AI Labs - Building the Future</vt:lpstr>
      <vt:lpstr>Our Project Portfolio: Best-in-Class</vt:lpstr>
      <vt:lpstr>Our Pipelines</vt:lpstr>
      <vt:lpstr>Our Clinical Differentiation Strategy</vt:lpstr>
      <vt:lpstr>Our Clinical Differentiation Strategy</vt:lpstr>
      <vt:lpstr>Our Business Model</vt:lpstr>
      <vt:lpstr>2025-2026 Finance and Business Plan</vt:lpstr>
      <vt:lpstr>Techbio and Biotech Innovator</vt:lpstr>
      <vt:lpstr>Our Current Facility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Asraful Alam</dc:creator>
  <cp:lastModifiedBy>Cheng Hu</cp:lastModifiedBy>
  <cp:revision>22</cp:revision>
  <dcterms:created xsi:type="dcterms:W3CDTF">2025-03-15T00:11:55Z</dcterms:created>
  <dcterms:modified xsi:type="dcterms:W3CDTF">2025-04-02T02:18:24Z</dcterms:modified>
</cp:coreProperties>
</file>